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1BBDDB-CC04-4A89-877D-24E7328512E9}" v="12" dt="2025-06-02T04:11:36.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960" autoAdjust="0"/>
  </p:normalViewPr>
  <p:slideViewPr>
    <p:cSldViewPr snapToGrid="0">
      <p:cViewPr varScale="1">
        <p:scale>
          <a:sx n="70" d="100"/>
          <a:sy n="70" d="100"/>
        </p:scale>
        <p:origin x="13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Vosnak" userId="d15870898a34a808" providerId="LiveId" clId="{E71BBDDB-CC04-4A89-877D-24E7328512E9}"/>
    <pc:docChg chg="modSld">
      <pc:chgData name="Christina Vosnak" userId="d15870898a34a808" providerId="LiveId" clId="{E71BBDDB-CC04-4A89-877D-24E7328512E9}" dt="2025-06-02T04:11:36.828" v="18"/>
      <pc:docMkLst>
        <pc:docMk/>
      </pc:docMkLst>
      <pc:sldChg chg="addSp delSp modSp mod modTransition modAnim">
        <pc:chgData name="Christina Vosnak" userId="d15870898a34a808" providerId="LiveId" clId="{E71BBDDB-CC04-4A89-877D-24E7328512E9}" dt="2025-06-02T02:15:21.637" v="3"/>
        <pc:sldMkLst>
          <pc:docMk/>
          <pc:sldMk cId="3663140524" sldId="256"/>
        </pc:sldMkLst>
        <pc:picChg chg="add del mod">
          <ac:chgData name="Christina Vosnak" userId="d15870898a34a808" providerId="LiveId" clId="{E71BBDDB-CC04-4A89-877D-24E7328512E9}" dt="2025-06-02T02:07:43.689" v="2"/>
          <ac:picMkLst>
            <pc:docMk/>
            <pc:sldMk cId="3663140524" sldId="256"/>
            <ac:picMk id="7" creationId="{3BC3F870-B14B-68FA-1A91-BAC7FEDBF15E}"/>
          </ac:picMkLst>
        </pc:picChg>
        <pc:picChg chg="add del mod ord">
          <ac:chgData name="Christina Vosnak" userId="d15870898a34a808" providerId="LiveId" clId="{E71BBDDB-CC04-4A89-877D-24E7328512E9}" dt="2025-06-02T02:15:21.637" v="3"/>
          <ac:picMkLst>
            <pc:docMk/>
            <pc:sldMk cId="3663140524" sldId="256"/>
            <ac:picMk id="11" creationId="{953DFE9B-2D4E-5C57-F599-FD9EA02DC7E2}"/>
          </ac:picMkLst>
        </pc:picChg>
        <pc:picChg chg="add mod">
          <ac:chgData name="Christina Vosnak" userId="d15870898a34a808" providerId="LiveId" clId="{E71BBDDB-CC04-4A89-877D-24E7328512E9}" dt="2025-06-02T02:15:21.637" v="3"/>
          <ac:picMkLst>
            <pc:docMk/>
            <pc:sldMk cId="3663140524" sldId="256"/>
            <ac:picMk id="12" creationId="{DED1582E-0CA4-7E2F-9925-1771B87F647E}"/>
          </ac:picMkLst>
        </pc:picChg>
      </pc:sldChg>
      <pc:sldChg chg="addSp modSp modTransition">
        <pc:chgData name="Christina Vosnak" userId="d15870898a34a808" providerId="LiveId" clId="{E71BBDDB-CC04-4A89-877D-24E7328512E9}" dt="2025-06-02T02:15:21.637" v="3"/>
        <pc:sldMkLst>
          <pc:docMk/>
          <pc:sldMk cId="50701734" sldId="257"/>
        </pc:sldMkLst>
        <pc:picChg chg="add mod">
          <ac:chgData name="Christina Vosnak" userId="d15870898a34a808" providerId="LiveId" clId="{E71BBDDB-CC04-4A89-877D-24E7328512E9}" dt="2025-06-02T02:15:21.637" v="3"/>
          <ac:picMkLst>
            <pc:docMk/>
            <pc:sldMk cId="50701734" sldId="257"/>
            <ac:picMk id="6" creationId="{D504A6E2-62F9-2EE7-CAB3-591A2B04380A}"/>
          </ac:picMkLst>
        </pc:picChg>
      </pc:sldChg>
      <pc:sldChg chg="addSp modSp modTransition">
        <pc:chgData name="Christina Vosnak" userId="d15870898a34a808" providerId="LiveId" clId="{E71BBDDB-CC04-4A89-877D-24E7328512E9}" dt="2025-06-02T02:15:21.637" v="3"/>
        <pc:sldMkLst>
          <pc:docMk/>
          <pc:sldMk cId="670620288" sldId="258"/>
        </pc:sldMkLst>
        <pc:picChg chg="add mod">
          <ac:chgData name="Christina Vosnak" userId="d15870898a34a808" providerId="LiveId" clId="{E71BBDDB-CC04-4A89-877D-24E7328512E9}" dt="2025-06-02T02:15:21.637" v="3"/>
          <ac:picMkLst>
            <pc:docMk/>
            <pc:sldMk cId="670620288" sldId="258"/>
            <ac:picMk id="6" creationId="{8910D89D-8B41-7F69-9BE6-C119FCCE6F15}"/>
          </ac:picMkLst>
        </pc:picChg>
      </pc:sldChg>
      <pc:sldChg chg="addSp modSp modTransition">
        <pc:chgData name="Christina Vosnak" userId="d15870898a34a808" providerId="LiveId" clId="{E71BBDDB-CC04-4A89-877D-24E7328512E9}" dt="2025-06-02T02:15:21.637" v="3"/>
        <pc:sldMkLst>
          <pc:docMk/>
          <pc:sldMk cId="3898297969" sldId="259"/>
        </pc:sldMkLst>
        <pc:picChg chg="add mod">
          <ac:chgData name="Christina Vosnak" userId="d15870898a34a808" providerId="LiveId" clId="{E71BBDDB-CC04-4A89-877D-24E7328512E9}" dt="2025-06-02T02:15:21.637" v="3"/>
          <ac:picMkLst>
            <pc:docMk/>
            <pc:sldMk cId="3898297969" sldId="259"/>
            <ac:picMk id="6" creationId="{774DA597-9E34-BE7F-33B4-FD1DA51E05E9}"/>
          </ac:picMkLst>
        </pc:picChg>
      </pc:sldChg>
      <pc:sldChg chg="addSp modSp modTransition">
        <pc:chgData name="Christina Vosnak" userId="d15870898a34a808" providerId="LiveId" clId="{E71BBDDB-CC04-4A89-877D-24E7328512E9}" dt="2025-06-02T02:15:21.637" v="3"/>
        <pc:sldMkLst>
          <pc:docMk/>
          <pc:sldMk cId="2901280102" sldId="260"/>
        </pc:sldMkLst>
        <pc:picChg chg="add mod">
          <ac:chgData name="Christina Vosnak" userId="d15870898a34a808" providerId="LiveId" clId="{E71BBDDB-CC04-4A89-877D-24E7328512E9}" dt="2025-06-02T02:15:21.637" v="3"/>
          <ac:picMkLst>
            <pc:docMk/>
            <pc:sldMk cId="2901280102" sldId="260"/>
            <ac:picMk id="6" creationId="{9E45B5EC-0FF7-7774-0006-526A91040938}"/>
          </ac:picMkLst>
        </pc:picChg>
      </pc:sldChg>
      <pc:sldChg chg="addSp modSp modTransition">
        <pc:chgData name="Christina Vosnak" userId="d15870898a34a808" providerId="LiveId" clId="{E71BBDDB-CC04-4A89-877D-24E7328512E9}" dt="2025-06-02T02:15:21.637" v="3"/>
        <pc:sldMkLst>
          <pc:docMk/>
          <pc:sldMk cId="908593271" sldId="261"/>
        </pc:sldMkLst>
        <pc:picChg chg="add mod">
          <ac:chgData name="Christina Vosnak" userId="d15870898a34a808" providerId="LiveId" clId="{E71BBDDB-CC04-4A89-877D-24E7328512E9}" dt="2025-06-02T02:15:21.637" v="3"/>
          <ac:picMkLst>
            <pc:docMk/>
            <pc:sldMk cId="908593271" sldId="261"/>
            <ac:picMk id="6" creationId="{5EC3933A-1534-B28E-16FB-CDE7EAA55337}"/>
          </ac:picMkLst>
        </pc:picChg>
      </pc:sldChg>
      <pc:sldChg chg="addSp modSp modTransition">
        <pc:chgData name="Christina Vosnak" userId="d15870898a34a808" providerId="LiveId" clId="{E71BBDDB-CC04-4A89-877D-24E7328512E9}" dt="2025-06-02T02:15:21.637" v="3"/>
        <pc:sldMkLst>
          <pc:docMk/>
          <pc:sldMk cId="3434336878" sldId="262"/>
        </pc:sldMkLst>
        <pc:picChg chg="add mod">
          <ac:chgData name="Christina Vosnak" userId="d15870898a34a808" providerId="LiveId" clId="{E71BBDDB-CC04-4A89-877D-24E7328512E9}" dt="2025-06-02T02:15:21.637" v="3"/>
          <ac:picMkLst>
            <pc:docMk/>
            <pc:sldMk cId="3434336878" sldId="262"/>
            <ac:picMk id="6" creationId="{C7BABB3E-52FD-E565-8E58-850E28B73E9D}"/>
          </ac:picMkLst>
        </pc:picChg>
      </pc:sldChg>
      <pc:sldChg chg="addSp modSp modTransition">
        <pc:chgData name="Christina Vosnak" userId="d15870898a34a808" providerId="LiveId" clId="{E71BBDDB-CC04-4A89-877D-24E7328512E9}" dt="2025-06-02T02:15:21.637" v="3"/>
        <pc:sldMkLst>
          <pc:docMk/>
          <pc:sldMk cId="4164990516" sldId="263"/>
        </pc:sldMkLst>
        <pc:picChg chg="add mod">
          <ac:chgData name="Christina Vosnak" userId="d15870898a34a808" providerId="LiveId" clId="{E71BBDDB-CC04-4A89-877D-24E7328512E9}" dt="2025-06-02T02:15:21.637" v="3"/>
          <ac:picMkLst>
            <pc:docMk/>
            <pc:sldMk cId="4164990516" sldId="263"/>
            <ac:picMk id="7" creationId="{7556203A-6175-2A5B-C415-A28F7A9BCF60}"/>
          </ac:picMkLst>
        </pc:picChg>
      </pc:sldChg>
      <pc:sldChg chg="addSp modSp mod modTransition">
        <pc:chgData name="Christina Vosnak" userId="d15870898a34a808" providerId="LiveId" clId="{E71BBDDB-CC04-4A89-877D-24E7328512E9}" dt="2025-06-02T04:06:41.140" v="12" actId="1036"/>
        <pc:sldMkLst>
          <pc:docMk/>
          <pc:sldMk cId="23919019" sldId="264"/>
        </pc:sldMkLst>
        <pc:picChg chg="add mod">
          <ac:chgData name="Christina Vosnak" userId="d15870898a34a808" providerId="LiveId" clId="{E71BBDDB-CC04-4A89-877D-24E7328512E9}" dt="2025-06-02T04:06:41.140" v="12" actId="1036"/>
          <ac:picMkLst>
            <pc:docMk/>
            <pc:sldMk cId="23919019" sldId="264"/>
            <ac:picMk id="6" creationId="{C5E290CB-D8B4-A740-61E2-9825F5D422B3}"/>
          </ac:picMkLst>
        </pc:picChg>
      </pc:sldChg>
      <pc:sldChg chg="addSp modSp modTransition">
        <pc:chgData name="Christina Vosnak" userId="d15870898a34a808" providerId="LiveId" clId="{E71BBDDB-CC04-4A89-877D-24E7328512E9}" dt="2025-06-02T02:15:21.637" v="3"/>
        <pc:sldMkLst>
          <pc:docMk/>
          <pc:sldMk cId="634388196" sldId="265"/>
        </pc:sldMkLst>
        <pc:picChg chg="add mod">
          <ac:chgData name="Christina Vosnak" userId="d15870898a34a808" providerId="LiveId" clId="{E71BBDDB-CC04-4A89-877D-24E7328512E9}" dt="2025-06-02T02:15:21.637" v="3"/>
          <ac:picMkLst>
            <pc:docMk/>
            <pc:sldMk cId="634388196" sldId="265"/>
            <ac:picMk id="6" creationId="{545F1A90-098F-82C6-2D76-4E3BCC5EE13F}"/>
          </ac:picMkLst>
        </pc:picChg>
      </pc:sldChg>
      <pc:sldChg chg="addSp delSp modSp mod modTransition modAnim modNotesTx">
        <pc:chgData name="Christina Vosnak" userId="d15870898a34a808" providerId="LiveId" clId="{E71BBDDB-CC04-4A89-877D-24E7328512E9}" dt="2025-06-02T04:11:36.828" v="18"/>
        <pc:sldMkLst>
          <pc:docMk/>
          <pc:sldMk cId="1211139102" sldId="266"/>
        </pc:sldMkLst>
        <pc:spChg chg="mod">
          <ac:chgData name="Christina Vosnak" userId="d15870898a34a808" providerId="LiveId" clId="{E71BBDDB-CC04-4A89-877D-24E7328512E9}" dt="2025-06-02T03:47:27.598" v="11" actId="1076"/>
          <ac:spMkLst>
            <pc:docMk/>
            <pc:sldMk cId="1211139102" sldId="266"/>
            <ac:spMk id="2" creationId="{E78CB5AD-9DF3-FE96-CDFF-3B69BEECAF99}"/>
          </ac:spMkLst>
        </pc:spChg>
        <pc:spChg chg="add del mod">
          <ac:chgData name="Christina Vosnak" userId="d15870898a34a808" providerId="LiveId" clId="{E71BBDDB-CC04-4A89-877D-24E7328512E9}" dt="2025-06-02T03:46:54.590" v="5"/>
          <ac:spMkLst>
            <pc:docMk/>
            <pc:sldMk cId="1211139102" sldId="266"/>
            <ac:spMk id="6" creationId="{A4EFB20C-64A3-F808-6760-2377E94DA122}"/>
          </ac:spMkLst>
        </pc:spChg>
        <pc:picChg chg="add del mod">
          <ac:chgData name="Christina Vosnak" userId="d15870898a34a808" providerId="LiveId" clId="{E71BBDDB-CC04-4A89-877D-24E7328512E9}" dt="2025-06-02T04:08:15.956" v="15"/>
          <ac:picMkLst>
            <pc:docMk/>
            <pc:sldMk cId="1211139102" sldId="266"/>
            <ac:picMk id="5" creationId="{5F14DD78-92EE-04B4-AA7B-E4A392F563BA}"/>
          </ac:picMkLst>
        </pc:picChg>
        <pc:picChg chg="add del mod">
          <ac:chgData name="Christina Vosnak" userId="d15870898a34a808" providerId="LiveId" clId="{E71BBDDB-CC04-4A89-877D-24E7328512E9}" dt="2025-06-02T04:10:20.147" v="17"/>
          <ac:picMkLst>
            <pc:docMk/>
            <pc:sldMk cId="1211139102" sldId="266"/>
            <ac:picMk id="9" creationId="{37EA0157-864A-E5DC-11ED-E39BE725FB95}"/>
          </ac:picMkLst>
        </pc:picChg>
        <pc:picChg chg="add mod">
          <ac:chgData name="Christina Vosnak" userId="d15870898a34a808" providerId="LiveId" clId="{E71BBDDB-CC04-4A89-877D-24E7328512E9}" dt="2025-06-02T04:11:36.828" v="18"/>
          <ac:picMkLst>
            <pc:docMk/>
            <pc:sldMk cId="1211139102" sldId="266"/>
            <ac:picMk id="14" creationId="{898C6341-348E-98E3-0A60-E7CC78089CD4}"/>
          </ac:picMkLst>
        </pc:picChg>
        <pc:picChg chg="del">
          <ac:chgData name="Christina Vosnak" userId="d15870898a34a808" providerId="LiveId" clId="{E71BBDDB-CC04-4A89-877D-24E7328512E9}" dt="2025-06-02T03:46:51.784" v="4" actId="478"/>
          <ac:picMkLst>
            <pc:docMk/>
            <pc:sldMk cId="1211139102" sldId="266"/>
            <ac:picMk id="1026" creationId="{AA1A94AB-CC1F-CC8D-13AF-1D172F5BE6F3}"/>
          </ac:picMkLst>
        </pc:picChg>
        <pc:picChg chg="add mod">
          <ac:chgData name="Christina Vosnak" userId="d15870898a34a808" providerId="LiveId" clId="{E71BBDDB-CC04-4A89-877D-24E7328512E9}" dt="2025-06-02T04:06:46.619" v="13" actId="1076"/>
          <ac:picMkLst>
            <pc:docMk/>
            <pc:sldMk cId="1211139102" sldId="266"/>
            <ac:picMk id="1028" creationId="{D5C84759-F7AA-ED2B-936E-F01321ADC988}"/>
          </ac:picMkLst>
        </pc:picChg>
      </pc:sldChg>
      <pc:sldChg chg="addSp modSp modTransition">
        <pc:chgData name="Christina Vosnak" userId="d15870898a34a808" providerId="LiveId" clId="{E71BBDDB-CC04-4A89-877D-24E7328512E9}" dt="2025-06-02T02:15:21.637" v="3"/>
        <pc:sldMkLst>
          <pc:docMk/>
          <pc:sldMk cId="3049708938" sldId="267"/>
        </pc:sldMkLst>
        <pc:picChg chg="add mod">
          <ac:chgData name="Christina Vosnak" userId="d15870898a34a808" providerId="LiveId" clId="{E71BBDDB-CC04-4A89-877D-24E7328512E9}" dt="2025-06-02T02:15:21.637" v="3"/>
          <ac:picMkLst>
            <pc:docMk/>
            <pc:sldMk cId="3049708938" sldId="267"/>
            <ac:picMk id="6" creationId="{80F5FAF3-B9B2-99CB-3FCD-98A21288B82A}"/>
          </ac:picMkLst>
        </pc:picChg>
      </pc:sldChg>
      <pc:sldChg chg="addSp modSp modTransition">
        <pc:chgData name="Christina Vosnak" userId="d15870898a34a808" providerId="LiveId" clId="{E71BBDDB-CC04-4A89-877D-24E7328512E9}" dt="2025-06-02T02:15:21.637" v="3"/>
        <pc:sldMkLst>
          <pc:docMk/>
          <pc:sldMk cId="1120831564" sldId="268"/>
        </pc:sldMkLst>
        <pc:picChg chg="add mod">
          <ac:chgData name="Christina Vosnak" userId="d15870898a34a808" providerId="LiveId" clId="{E71BBDDB-CC04-4A89-877D-24E7328512E9}" dt="2025-06-02T02:15:21.637" v="3"/>
          <ac:picMkLst>
            <pc:docMk/>
            <pc:sldMk cId="1120831564" sldId="268"/>
            <ac:picMk id="6" creationId="{49EB4E9D-54D6-9832-BF06-3CAF8AFCFC4D}"/>
          </ac:picMkLst>
        </pc:picChg>
      </pc:sldChg>
      <pc:sldChg chg="addSp modSp modTransition">
        <pc:chgData name="Christina Vosnak" userId="d15870898a34a808" providerId="LiveId" clId="{E71BBDDB-CC04-4A89-877D-24E7328512E9}" dt="2025-06-02T02:15:21.637" v="3"/>
        <pc:sldMkLst>
          <pc:docMk/>
          <pc:sldMk cId="810240088" sldId="269"/>
        </pc:sldMkLst>
        <pc:picChg chg="add mod">
          <ac:chgData name="Christina Vosnak" userId="d15870898a34a808" providerId="LiveId" clId="{E71BBDDB-CC04-4A89-877D-24E7328512E9}" dt="2025-06-02T02:15:21.637" v="3"/>
          <ac:picMkLst>
            <pc:docMk/>
            <pc:sldMk cId="810240088" sldId="269"/>
            <ac:picMk id="6" creationId="{953D648B-03BD-5FE7-352F-AFFD74183DD3}"/>
          </ac:picMkLst>
        </pc:picChg>
      </pc:sld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FA4D37-DFE3-47B9-9AD7-AFDFFB1ED13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2EDFF30-2D46-478F-B6C6-5D8226990610}">
      <dgm:prSet/>
      <dgm:spPr/>
      <dgm:t>
        <a:bodyPr/>
        <a:lstStyle/>
        <a:p>
          <a:r>
            <a:rPr lang="en-US"/>
            <a:t>The loss of clients/subscribers is a critical issue for any business</a:t>
          </a:r>
        </a:p>
      </dgm:t>
    </dgm:pt>
    <dgm:pt modelId="{BBFBF2AD-F5BB-47E6-A0EE-895430FA9C87}" type="parTrans" cxnId="{131E5D3C-7D44-4A07-978F-A4E10E56073C}">
      <dgm:prSet/>
      <dgm:spPr/>
      <dgm:t>
        <a:bodyPr/>
        <a:lstStyle/>
        <a:p>
          <a:endParaRPr lang="en-US"/>
        </a:p>
      </dgm:t>
    </dgm:pt>
    <dgm:pt modelId="{C35650EA-11FC-488B-86CC-FB8161890732}" type="sibTrans" cxnId="{131E5D3C-7D44-4A07-978F-A4E10E56073C}">
      <dgm:prSet/>
      <dgm:spPr/>
      <dgm:t>
        <a:bodyPr/>
        <a:lstStyle/>
        <a:p>
          <a:endParaRPr lang="en-US"/>
        </a:p>
      </dgm:t>
    </dgm:pt>
    <dgm:pt modelId="{FC62299D-6A54-40D0-AC21-C5F463E64FD8}">
      <dgm:prSet/>
      <dgm:spPr/>
      <dgm:t>
        <a:bodyPr/>
        <a:lstStyle/>
        <a:p>
          <a:r>
            <a:rPr lang="en-US"/>
            <a:t>Necessary to build and maintain customer loyalty to drive financial results and build a positive reputation</a:t>
          </a:r>
        </a:p>
      </dgm:t>
    </dgm:pt>
    <dgm:pt modelId="{3466498C-9085-4E90-9BC1-A4152535CF6C}" type="parTrans" cxnId="{9B29379C-3F61-4549-9C4E-358E3DCE42EB}">
      <dgm:prSet/>
      <dgm:spPr/>
      <dgm:t>
        <a:bodyPr/>
        <a:lstStyle/>
        <a:p>
          <a:endParaRPr lang="en-US"/>
        </a:p>
      </dgm:t>
    </dgm:pt>
    <dgm:pt modelId="{C363070D-3871-46CA-9BB0-CEAB15DB1184}" type="sibTrans" cxnId="{9B29379C-3F61-4549-9C4E-358E3DCE42EB}">
      <dgm:prSet/>
      <dgm:spPr/>
      <dgm:t>
        <a:bodyPr/>
        <a:lstStyle/>
        <a:p>
          <a:endParaRPr lang="en-US"/>
        </a:p>
      </dgm:t>
    </dgm:pt>
    <dgm:pt modelId="{A26C8ED1-380D-4A8E-8F94-3BAD5368BF0F}" type="pres">
      <dgm:prSet presAssocID="{2CFA4D37-DFE3-47B9-9AD7-AFDFFB1ED133}" presName="hierChild1" presStyleCnt="0">
        <dgm:presLayoutVars>
          <dgm:chPref val="1"/>
          <dgm:dir/>
          <dgm:animOne val="branch"/>
          <dgm:animLvl val="lvl"/>
          <dgm:resizeHandles/>
        </dgm:presLayoutVars>
      </dgm:prSet>
      <dgm:spPr/>
    </dgm:pt>
    <dgm:pt modelId="{CEF353B4-B017-4229-842B-7ECFDE39B379}" type="pres">
      <dgm:prSet presAssocID="{12EDFF30-2D46-478F-B6C6-5D8226990610}" presName="hierRoot1" presStyleCnt="0"/>
      <dgm:spPr/>
    </dgm:pt>
    <dgm:pt modelId="{E03442A5-5B4C-4454-882C-2272BB996D61}" type="pres">
      <dgm:prSet presAssocID="{12EDFF30-2D46-478F-B6C6-5D8226990610}" presName="composite" presStyleCnt="0"/>
      <dgm:spPr/>
    </dgm:pt>
    <dgm:pt modelId="{3ED9D71A-88E5-42B5-BBC6-5C10662857DA}" type="pres">
      <dgm:prSet presAssocID="{12EDFF30-2D46-478F-B6C6-5D8226990610}" presName="background" presStyleLbl="node0" presStyleIdx="0" presStyleCnt="2"/>
      <dgm:spPr/>
    </dgm:pt>
    <dgm:pt modelId="{F32A5D93-0E80-4056-8A46-F14C82193A6B}" type="pres">
      <dgm:prSet presAssocID="{12EDFF30-2D46-478F-B6C6-5D8226990610}" presName="text" presStyleLbl="fgAcc0" presStyleIdx="0" presStyleCnt="2">
        <dgm:presLayoutVars>
          <dgm:chPref val="3"/>
        </dgm:presLayoutVars>
      </dgm:prSet>
      <dgm:spPr/>
    </dgm:pt>
    <dgm:pt modelId="{38B84E81-7575-4569-981E-9E82F2D7DE85}" type="pres">
      <dgm:prSet presAssocID="{12EDFF30-2D46-478F-B6C6-5D8226990610}" presName="hierChild2" presStyleCnt="0"/>
      <dgm:spPr/>
    </dgm:pt>
    <dgm:pt modelId="{7434A7CB-C743-4980-9171-09EB9A0B18C9}" type="pres">
      <dgm:prSet presAssocID="{FC62299D-6A54-40D0-AC21-C5F463E64FD8}" presName="hierRoot1" presStyleCnt="0"/>
      <dgm:spPr/>
    </dgm:pt>
    <dgm:pt modelId="{B53DF846-39A6-4F91-91B6-2F59F1A0C247}" type="pres">
      <dgm:prSet presAssocID="{FC62299D-6A54-40D0-AC21-C5F463E64FD8}" presName="composite" presStyleCnt="0"/>
      <dgm:spPr/>
    </dgm:pt>
    <dgm:pt modelId="{2A926850-FF8A-4EE0-BCC2-F370A79F367D}" type="pres">
      <dgm:prSet presAssocID="{FC62299D-6A54-40D0-AC21-C5F463E64FD8}" presName="background" presStyleLbl="node0" presStyleIdx="1" presStyleCnt="2"/>
      <dgm:spPr/>
    </dgm:pt>
    <dgm:pt modelId="{82978973-E51F-44FA-8301-DE0CF54B93BE}" type="pres">
      <dgm:prSet presAssocID="{FC62299D-6A54-40D0-AC21-C5F463E64FD8}" presName="text" presStyleLbl="fgAcc0" presStyleIdx="1" presStyleCnt="2">
        <dgm:presLayoutVars>
          <dgm:chPref val="3"/>
        </dgm:presLayoutVars>
      </dgm:prSet>
      <dgm:spPr/>
    </dgm:pt>
    <dgm:pt modelId="{8DDAC8C1-C8E2-4356-B902-93BBBB11DA6B}" type="pres">
      <dgm:prSet presAssocID="{FC62299D-6A54-40D0-AC21-C5F463E64FD8}" presName="hierChild2" presStyleCnt="0"/>
      <dgm:spPr/>
    </dgm:pt>
  </dgm:ptLst>
  <dgm:cxnLst>
    <dgm:cxn modelId="{25895F1B-FF92-4677-80F6-2EE14B304D3E}" type="presOf" srcId="{FC62299D-6A54-40D0-AC21-C5F463E64FD8}" destId="{82978973-E51F-44FA-8301-DE0CF54B93BE}" srcOrd="0" destOrd="0" presId="urn:microsoft.com/office/officeart/2005/8/layout/hierarchy1"/>
    <dgm:cxn modelId="{131E5D3C-7D44-4A07-978F-A4E10E56073C}" srcId="{2CFA4D37-DFE3-47B9-9AD7-AFDFFB1ED133}" destId="{12EDFF30-2D46-478F-B6C6-5D8226990610}" srcOrd="0" destOrd="0" parTransId="{BBFBF2AD-F5BB-47E6-A0EE-895430FA9C87}" sibTransId="{C35650EA-11FC-488B-86CC-FB8161890732}"/>
    <dgm:cxn modelId="{DE37AB60-7D70-4521-A74D-EF8F61F687D6}" type="presOf" srcId="{12EDFF30-2D46-478F-B6C6-5D8226990610}" destId="{F32A5D93-0E80-4056-8A46-F14C82193A6B}" srcOrd="0" destOrd="0" presId="urn:microsoft.com/office/officeart/2005/8/layout/hierarchy1"/>
    <dgm:cxn modelId="{9B29379C-3F61-4549-9C4E-358E3DCE42EB}" srcId="{2CFA4D37-DFE3-47B9-9AD7-AFDFFB1ED133}" destId="{FC62299D-6A54-40D0-AC21-C5F463E64FD8}" srcOrd="1" destOrd="0" parTransId="{3466498C-9085-4E90-9BC1-A4152535CF6C}" sibTransId="{C363070D-3871-46CA-9BB0-CEAB15DB1184}"/>
    <dgm:cxn modelId="{592FEDBF-3345-4DB1-9A1A-A155B48897FE}" type="presOf" srcId="{2CFA4D37-DFE3-47B9-9AD7-AFDFFB1ED133}" destId="{A26C8ED1-380D-4A8E-8F94-3BAD5368BF0F}" srcOrd="0" destOrd="0" presId="urn:microsoft.com/office/officeart/2005/8/layout/hierarchy1"/>
    <dgm:cxn modelId="{C1E34E9D-539F-4A47-9FDA-9C8F020FA8D4}" type="presParOf" srcId="{A26C8ED1-380D-4A8E-8F94-3BAD5368BF0F}" destId="{CEF353B4-B017-4229-842B-7ECFDE39B379}" srcOrd="0" destOrd="0" presId="urn:microsoft.com/office/officeart/2005/8/layout/hierarchy1"/>
    <dgm:cxn modelId="{4EC6F5BA-E93C-49F1-A8DE-DBE7B6E13BFF}" type="presParOf" srcId="{CEF353B4-B017-4229-842B-7ECFDE39B379}" destId="{E03442A5-5B4C-4454-882C-2272BB996D61}" srcOrd="0" destOrd="0" presId="urn:microsoft.com/office/officeart/2005/8/layout/hierarchy1"/>
    <dgm:cxn modelId="{22E83D70-7F48-4752-9F91-3A3D9802842D}" type="presParOf" srcId="{E03442A5-5B4C-4454-882C-2272BB996D61}" destId="{3ED9D71A-88E5-42B5-BBC6-5C10662857DA}" srcOrd="0" destOrd="0" presId="urn:microsoft.com/office/officeart/2005/8/layout/hierarchy1"/>
    <dgm:cxn modelId="{C5A18D26-2B64-4047-BA22-A7F0C48155BB}" type="presParOf" srcId="{E03442A5-5B4C-4454-882C-2272BB996D61}" destId="{F32A5D93-0E80-4056-8A46-F14C82193A6B}" srcOrd="1" destOrd="0" presId="urn:microsoft.com/office/officeart/2005/8/layout/hierarchy1"/>
    <dgm:cxn modelId="{B77A9DCB-F2B1-4DB7-9CFB-85D8070FEDEC}" type="presParOf" srcId="{CEF353B4-B017-4229-842B-7ECFDE39B379}" destId="{38B84E81-7575-4569-981E-9E82F2D7DE85}" srcOrd="1" destOrd="0" presId="urn:microsoft.com/office/officeart/2005/8/layout/hierarchy1"/>
    <dgm:cxn modelId="{DD5AAF9E-4CAB-4154-9844-B3FF784AE8A7}" type="presParOf" srcId="{A26C8ED1-380D-4A8E-8F94-3BAD5368BF0F}" destId="{7434A7CB-C743-4980-9171-09EB9A0B18C9}" srcOrd="1" destOrd="0" presId="urn:microsoft.com/office/officeart/2005/8/layout/hierarchy1"/>
    <dgm:cxn modelId="{A39D37E1-BFD3-4C37-B1F2-AC7E7E3DDB0B}" type="presParOf" srcId="{7434A7CB-C743-4980-9171-09EB9A0B18C9}" destId="{B53DF846-39A6-4F91-91B6-2F59F1A0C247}" srcOrd="0" destOrd="0" presId="urn:microsoft.com/office/officeart/2005/8/layout/hierarchy1"/>
    <dgm:cxn modelId="{228FE52C-9AA9-4659-8AB5-C5E46AB497F4}" type="presParOf" srcId="{B53DF846-39A6-4F91-91B6-2F59F1A0C247}" destId="{2A926850-FF8A-4EE0-BCC2-F370A79F367D}" srcOrd="0" destOrd="0" presId="urn:microsoft.com/office/officeart/2005/8/layout/hierarchy1"/>
    <dgm:cxn modelId="{AC73CFA9-5FF2-4FA6-A4ED-1DA8C253A4F7}" type="presParOf" srcId="{B53DF846-39A6-4F91-91B6-2F59F1A0C247}" destId="{82978973-E51F-44FA-8301-DE0CF54B93BE}" srcOrd="1" destOrd="0" presId="urn:microsoft.com/office/officeart/2005/8/layout/hierarchy1"/>
    <dgm:cxn modelId="{9C8CD50B-CA54-46ED-A424-89EE3DEB6970}" type="presParOf" srcId="{7434A7CB-C743-4980-9171-09EB9A0B18C9}" destId="{8DDAC8C1-C8E2-4356-B902-93BBBB11DA6B}"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90D797-DBA1-4D0C-ADCF-193CA94F9FE9}"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F845A176-819D-45AD-A443-5F0CC903D2B2}">
      <dgm:prSet/>
      <dgm:spPr/>
      <dgm:t>
        <a:bodyPr/>
        <a:lstStyle/>
        <a:p>
          <a:r>
            <a:rPr lang="en-US"/>
            <a:t>SMOTE – For handling data imbalance</a:t>
          </a:r>
        </a:p>
      </dgm:t>
    </dgm:pt>
    <dgm:pt modelId="{63ABDDBD-42E1-4108-9A4A-E42B6A82DACE}" type="parTrans" cxnId="{E2E2979F-8C43-4BA3-83B0-5CCD99861751}">
      <dgm:prSet/>
      <dgm:spPr/>
      <dgm:t>
        <a:bodyPr/>
        <a:lstStyle/>
        <a:p>
          <a:endParaRPr lang="en-US"/>
        </a:p>
      </dgm:t>
    </dgm:pt>
    <dgm:pt modelId="{66830D94-F5B2-491E-A320-83F6AE7D6121}" type="sibTrans" cxnId="{E2E2979F-8C43-4BA3-83B0-5CCD99861751}">
      <dgm:prSet/>
      <dgm:spPr/>
      <dgm:t>
        <a:bodyPr/>
        <a:lstStyle/>
        <a:p>
          <a:endParaRPr lang="en-US"/>
        </a:p>
      </dgm:t>
    </dgm:pt>
    <dgm:pt modelId="{79CB9CD7-24C3-4CA6-9CDC-512A10E64DFA}">
      <dgm:prSet/>
      <dgm:spPr/>
      <dgm:t>
        <a:bodyPr/>
        <a:lstStyle/>
        <a:p>
          <a:r>
            <a:rPr lang="en-US"/>
            <a:t>Logistic Regression</a:t>
          </a:r>
        </a:p>
      </dgm:t>
    </dgm:pt>
    <dgm:pt modelId="{20373F65-59E1-4B43-BF09-BC224590A37D}" type="parTrans" cxnId="{A292BC4E-4282-4672-9DD1-0B7A3FA78E22}">
      <dgm:prSet/>
      <dgm:spPr/>
      <dgm:t>
        <a:bodyPr/>
        <a:lstStyle/>
        <a:p>
          <a:endParaRPr lang="en-US"/>
        </a:p>
      </dgm:t>
    </dgm:pt>
    <dgm:pt modelId="{3E90FE91-93B3-4E4A-91CD-DE1421C056A3}" type="sibTrans" cxnId="{A292BC4E-4282-4672-9DD1-0B7A3FA78E22}">
      <dgm:prSet/>
      <dgm:spPr/>
      <dgm:t>
        <a:bodyPr/>
        <a:lstStyle/>
        <a:p>
          <a:endParaRPr lang="en-US"/>
        </a:p>
      </dgm:t>
    </dgm:pt>
    <dgm:pt modelId="{A62A9C2A-7F3A-4ED4-A6CD-F8B2B99DCF9D}">
      <dgm:prSet/>
      <dgm:spPr/>
      <dgm:t>
        <a:bodyPr/>
        <a:lstStyle/>
        <a:p>
          <a:r>
            <a:rPr lang="en-US"/>
            <a:t>Random Forest Classifier</a:t>
          </a:r>
        </a:p>
      </dgm:t>
    </dgm:pt>
    <dgm:pt modelId="{740BD35C-FE28-490D-BD60-F708E6CE0DAA}" type="parTrans" cxnId="{7FD785F7-9FB4-4B82-9EDB-29FAE8256801}">
      <dgm:prSet/>
      <dgm:spPr/>
      <dgm:t>
        <a:bodyPr/>
        <a:lstStyle/>
        <a:p>
          <a:endParaRPr lang="en-US"/>
        </a:p>
      </dgm:t>
    </dgm:pt>
    <dgm:pt modelId="{F63D8097-F5ED-43FC-9456-D3F2071DC768}" type="sibTrans" cxnId="{7FD785F7-9FB4-4B82-9EDB-29FAE8256801}">
      <dgm:prSet/>
      <dgm:spPr/>
      <dgm:t>
        <a:bodyPr/>
        <a:lstStyle/>
        <a:p>
          <a:endParaRPr lang="en-US"/>
        </a:p>
      </dgm:t>
    </dgm:pt>
    <dgm:pt modelId="{E86C3F4D-9764-4827-B488-E4E80C897544}">
      <dgm:prSet/>
      <dgm:spPr/>
      <dgm:t>
        <a:bodyPr/>
        <a:lstStyle/>
        <a:p>
          <a:r>
            <a:rPr lang="en-US"/>
            <a:t>XGBoost</a:t>
          </a:r>
        </a:p>
      </dgm:t>
    </dgm:pt>
    <dgm:pt modelId="{3ACD0E71-F584-4DDA-9437-51B1C14AFF6B}" type="parTrans" cxnId="{43E8B406-AAF6-4DE9-9D4A-5E16901CA128}">
      <dgm:prSet/>
      <dgm:spPr/>
      <dgm:t>
        <a:bodyPr/>
        <a:lstStyle/>
        <a:p>
          <a:endParaRPr lang="en-US"/>
        </a:p>
      </dgm:t>
    </dgm:pt>
    <dgm:pt modelId="{FF00FAFD-FD92-498D-A1EA-85685BD1CFC5}" type="sibTrans" cxnId="{43E8B406-AAF6-4DE9-9D4A-5E16901CA128}">
      <dgm:prSet/>
      <dgm:spPr/>
      <dgm:t>
        <a:bodyPr/>
        <a:lstStyle/>
        <a:p>
          <a:endParaRPr lang="en-US"/>
        </a:p>
      </dgm:t>
    </dgm:pt>
    <dgm:pt modelId="{7CDD9DD6-CC56-4A5B-87D6-8326CB4EF27C}" type="pres">
      <dgm:prSet presAssocID="{B190D797-DBA1-4D0C-ADCF-193CA94F9FE9}" presName="outerComposite" presStyleCnt="0">
        <dgm:presLayoutVars>
          <dgm:chMax val="5"/>
          <dgm:dir/>
          <dgm:resizeHandles val="exact"/>
        </dgm:presLayoutVars>
      </dgm:prSet>
      <dgm:spPr/>
    </dgm:pt>
    <dgm:pt modelId="{D6D4272E-331C-4105-8D0D-8E512CD7AA11}" type="pres">
      <dgm:prSet presAssocID="{B190D797-DBA1-4D0C-ADCF-193CA94F9FE9}" presName="dummyMaxCanvas" presStyleCnt="0">
        <dgm:presLayoutVars/>
      </dgm:prSet>
      <dgm:spPr/>
    </dgm:pt>
    <dgm:pt modelId="{AEEFA11A-505E-471E-AE9F-D242221DACCF}" type="pres">
      <dgm:prSet presAssocID="{B190D797-DBA1-4D0C-ADCF-193CA94F9FE9}" presName="FourNodes_1" presStyleLbl="node1" presStyleIdx="0" presStyleCnt="4">
        <dgm:presLayoutVars>
          <dgm:bulletEnabled val="1"/>
        </dgm:presLayoutVars>
      </dgm:prSet>
      <dgm:spPr/>
    </dgm:pt>
    <dgm:pt modelId="{BEBA7CE0-0F92-48AF-A38E-525E716C01CA}" type="pres">
      <dgm:prSet presAssocID="{B190D797-DBA1-4D0C-ADCF-193CA94F9FE9}" presName="FourNodes_2" presStyleLbl="node1" presStyleIdx="1" presStyleCnt="4">
        <dgm:presLayoutVars>
          <dgm:bulletEnabled val="1"/>
        </dgm:presLayoutVars>
      </dgm:prSet>
      <dgm:spPr/>
    </dgm:pt>
    <dgm:pt modelId="{C47F5881-5B62-48F4-B306-77D6548CF543}" type="pres">
      <dgm:prSet presAssocID="{B190D797-DBA1-4D0C-ADCF-193CA94F9FE9}" presName="FourNodes_3" presStyleLbl="node1" presStyleIdx="2" presStyleCnt="4">
        <dgm:presLayoutVars>
          <dgm:bulletEnabled val="1"/>
        </dgm:presLayoutVars>
      </dgm:prSet>
      <dgm:spPr/>
    </dgm:pt>
    <dgm:pt modelId="{66D5F43C-F633-4A1B-84B0-0A907C3DFC25}" type="pres">
      <dgm:prSet presAssocID="{B190D797-DBA1-4D0C-ADCF-193CA94F9FE9}" presName="FourNodes_4" presStyleLbl="node1" presStyleIdx="3" presStyleCnt="4">
        <dgm:presLayoutVars>
          <dgm:bulletEnabled val="1"/>
        </dgm:presLayoutVars>
      </dgm:prSet>
      <dgm:spPr/>
    </dgm:pt>
    <dgm:pt modelId="{4F0EE62D-60CF-4C42-AFB8-904BAF37B4C8}" type="pres">
      <dgm:prSet presAssocID="{B190D797-DBA1-4D0C-ADCF-193CA94F9FE9}" presName="FourConn_1-2" presStyleLbl="fgAccFollowNode1" presStyleIdx="0" presStyleCnt="3">
        <dgm:presLayoutVars>
          <dgm:bulletEnabled val="1"/>
        </dgm:presLayoutVars>
      </dgm:prSet>
      <dgm:spPr/>
    </dgm:pt>
    <dgm:pt modelId="{E744B267-DA63-496D-9A89-380F9E557719}" type="pres">
      <dgm:prSet presAssocID="{B190D797-DBA1-4D0C-ADCF-193CA94F9FE9}" presName="FourConn_2-3" presStyleLbl="fgAccFollowNode1" presStyleIdx="1" presStyleCnt="3">
        <dgm:presLayoutVars>
          <dgm:bulletEnabled val="1"/>
        </dgm:presLayoutVars>
      </dgm:prSet>
      <dgm:spPr/>
    </dgm:pt>
    <dgm:pt modelId="{AB9FDA04-83E9-41C0-B7EA-E706251F4601}" type="pres">
      <dgm:prSet presAssocID="{B190D797-DBA1-4D0C-ADCF-193CA94F9FE9}" presName="FourConn_3-4" presStyleLbl="fgAccFollowNode1" presStyleIdx="2" presStyleCnt="3">
        <dgm:presLayoutVars>
          <dgm:bulletEnabled val="1"/>
        </dgm:presLayoutVars>
      </dgm:prSet>
      <dgm:spPr/>
    </dgm:pt>
    <dgm:pt modelId="{223A0A2C-CAE9-41B1-80AA-0CF72DAF6635}" type="pres">
      <dgm:prSet presAssocID="{B190D797-DBA1-4D0C-ADCF-193CA94F9FE9}" presName="FourNodes_1_text" presStyleLbl="node1" presStyleIdx="3" presStyleCnt="4">
        <dgm:presLayoutVars>
          <dgm:bulletEnabled val="1"/>
        </dgm:presLayoutVars>
      </dgm:prSet>
      <dgm:spPr/>
    </dgm:pt>
    <dgm:pt modelId="{E5105972-A8BB-484B-B10A-047E3A521EE2}" type="pres">
      <dgm:prSet presAssocID="{B190D797-DBA1-4D0C-ADCF-193CA94F9FE9}" presName="FourNodes_2_text" presStyleLbl="node1" presStyleIdx="3" presStyleCnt="4">
        <dgm:presLayoutVars>
          <dgm:bulletEnabled val="1"/>
        </dgm:presLayoutVars>
      </dgm:prSet>
      <dgm:spPr/>
    </dgm:pt>
    <dgm:pt modelId="{E941DEE7-3DB8-461A-AD5A-E68082752BB3}" type="pres">
      <dgm:prSet presAssocID="{B190D797-DBA1-4D0C-ADCF-193CA94F9FE9}" presName="FourNodes_3_text" presStyleLbl="node1" presStyleIdx="3" presStyleCnt="4">
        <dgm:presLayoutVars>
          <dgm:bulletEnabled val="1"/>
        </dgm:presLayoutVars>
      </dgm:prSet>
      <dgm:spPr/>
    </dgm:pt>
    <dgm:pt modelId="{49B085C1-6A5A-4081-A2AB-30431C26B22B}" type="pres">
      <dgm:prSet presAssocID="{B190D797-DBA1-4D0C-ADCF-193CA94F9FE9}" presName="FourNodes_4_text" presStyleLbl="node1" presStyleIdx="3" presStyleCnt="4">
        <dgm:presLayoutVars>
          <dgm:bulletEnabled val="1"/>
        </dgm:presLayoutVars>
      </dgm:prSet>
      <dgm:spPr/>
    </dgm:pt>
  </dgm:ptLst>
  <dgm:cxnLst>
    <dgm:cxn modelId="{43E8B406-AAF6-4DE9-9D4A-5E16901CA128}" srcId="{B190D797-DBA1-4D0C-ADCF-193CA94F9FE9}" destId="{E86C3F4D-9764-4827-B488-E4E80C897544}" srcOrd="3" destOrd="0" parTransId="{3ACD0E71-F584-4DDA-9437-51B1C14AFF6B}" sibTransId="{FF00FAFD-FD92-498D-A1EA-85685BD1CFC5}"/>
    <dgm:cxn modelId="{CC56B129-9C52-4088-A54C-20C61AF9C8FC}" type="presOf" srcId="{A62A9C2A-7F3A-4ED4-A6CD-F8B2B99DCF9D}" destId="{E941DEE7-3DB8-461A-AD5A-E68082752BB3}" srcOrd="1" destOrd="0" presId="urn:microsoft.com/office/officeart/2005/8/layout/vProcess5"/>
    <dgm:cxn modelId="{2938BF37-FFC0-42B1-8E31-18AC2F2EDFFB}" type="presOf" srcId="{F845A176-819D-45AD-A443-5F0CC903D2B2}" destId="{AEEFA11A-505E-471E-AE9F-D242221DACCF}" srcOrd="0" destOrd="0" presId="urn:microsoft.com/office/officeart/2005/8/layout/vProcess5"/>
    <dgm:cxn modelId="{E29A8463-A9D2-4A8A-85FA-5BFE368B7F6E}" type="presOf" srcId="{E86C3F4D-9764-4827-B488-E4E80C897544}" destId="{49B085C1-6A5A-4081-A2AB-30431C26B22B}" srcOrd="1" destOrd="0" presId="urn:microsoft.com/office/officeart/2005/8/layout/vProcess5"/>
    <dgm:cxn modelId="{E2FAA34A-231B-44B0-B100-174E8DFB8105}" type="presOf" srcId="{66830D94-F5B2-491E-A320-83F6AE7D6121}" destId="{4F0EE62D-60CF-4C42-AFB8-904BAF37B4C8}" srcOrd="0" destOrd="0" presId="urn:microsoft.com/office/officeart/2005/8/layout/vProcess5"/>
    <dgm:cxn modelId="{CF83B76E-848E-4569-A98E-1C41CE7394F3}" type="presOf" srcId="{3E90FE91-93B3-4E4A-91CD-DE1421C056A3}" destId="{E744B267-DA63-496D-9A89-380F9E557719}" srcOrd="0" destOrd="0" presId="urn:microsoft.com/office/officeart/2005/8/layout/vProcess5"/>
    <dgm:cxn modelId="{A292BC4E-4282-4672-9DD1-0B7A3FA78E22}" srcId="{B190D797-DBA1-4D0C-ADCF-193CA94F9FE9}" destId="{79CB9CD7-24C3-4CA6-9CDC-512A10E64DFA}" srcOrd="1" destOrd="0" parTransId="{20373F65-59E1-4B43-BF09-BC224590A37D}" sibTransId="{3E90FE91-93B3-4E4A-91CD-DE1421C056A3}"/>
    <dgm:cxn modelId="{7E456D76-82FB-4130-9A73-521468D6EB9E}" type="presOf" srcId="{F63D8097-F5ED-43FC-9456-D3F2071DC768}" destId="{AB9FDA04-83E9-41C0-B7EA-E706251F4601}" srcOrd="0" destOrd="0" presId="urn:microsoft.com/office/officeart/2005/8/layout/vProcess5"/>
    <dgm:cxn modelId="{DE8AF879-C903-46C9-9E4F-A9689475FF1D}" type="presOf" srcId="{A62A9C2A-7F3A-4ED4-A6CD-F8B2B99DCF9D}" destId="{C47F5881-5B62-48F4-B306-77D6548CF543}" srcOrd="0" destOrd="0" presId="urn:microsoft.com/office/officeart/2005/8/layout/vProcess5"/>
    <dgm:cxn modelId="{E2E2979F-8C43-4BA3-83B0-5CCD99861751}" srcId="{B190D797-DBA1-4D0C-ADCF-193CA94F9FE9}" destId="{F845A176-819D-45AD-A443-5F0CC903D2B2}" srcOrd="0" destOrd="0" parTransId="{63ABDDBD-42E1-4108-9A4A-E42B6A82DACE}" sibTransId="{66830D94-F5B2-491E-A320-83F6AE7D6121}"/>
    <dgm:cxn modelId="{030096A6-6727-425C-82E4-3CF2B3EB091D}" type="presOf" srcId="{79CB9CD7-24C3-4CA6-9CDC-512A10E64DFA}" destId="{BEBA7CE0-0F92-48AF-A38E-525E716C01CA}" srcOrd="0" destOrd="0" presId="urn:microsoft.com/office/officeart/2005/8/layout/vProcess5"/>
    <dgm:cxn modelId="{89A97DBA-440D-4894-BB5A-4CC8E98334C7}" type="presOf" srcId="{79CB9CD7-24C3-4CA6-9CDC-512A10E64DFA}" destId="{E5105972-A8BB-484B-B10A-047E3A521EE2}" srcOrd="1" destOrd="0" presId="urn:microsoft.com/office/officeart/2005/8/layout/vProcess5"/>
    <dgm:cxn modelId="{AC854EC8-FFD3-4BA0-97DD-353D28D955A6}" type="presOf" srcId="{B190D797-DBA1-4D0C-ADCF-193CA94F9FE9}" destId="{7CDD9DD6-CC56-4A5B-87D6-8326CB4EF27C}" srcOrd="0" destOrd="0" presId="urn:microsoft.com/office/officeart/2005/8/layout/vProcess5"/>
    <dgm:cxn modelId="{99F2E0C9-DBEF-4545-B0DC-13FC8C95EE7B}" type="presOf" srcId="{F845A176-819D-45AD-A443-5F0CC903D2B2}" destId="{223A0A2C-CAE9-41B1-80AA-0CF72DAF6635}" srcOrd="1" destOrd="0" presId="urn:microsoft.com/office/officeart/2005/8/layout/vProcess5"/>
    <dgm:cxn modelId="{A4C5A9E8-2CFD-4A09-A0E1-9D1B761ED579}" type="presOf" srcId="{E86C3F4D-9764-4827-B488-E4E80C897544}" destId="{66D5F43C-F633-4A1B-84B0-0A907C3DFC25}" srcOrd="0" destOrd="0" presId="urn:microsoft.com/office/officeart/2005/8/layout/vProcess5"/>
    <dgm:cxn modelId="{7FD785F7-9FB4-4B82-9EDB-29FAE8256801}" srcId="{B190D797-DBA1-4D0C-ADCF-193CA94F9FE9}" destId="{A62A9C2A-7F3A-4ED4-A6CD-F8B2B99DCF9D}" srcOrd="2" destOrd="0" parTransId="{740BD35C-FE28-490D-BD60-F708E6CE0DAA}" sibTransId="{F63D8097-F5ED-43FC-9456-D3F2071DC768}"/>
    <dgm:cxn modelId="{9F5DA0BB-1A98-4211-9FBC-011E877A4207}" type="presParOf" srcId="{7CDD9DD6-CC56-4A5B-87D6-8326CB4EF27C}" destId="{D6D4272E-331C-4105-8D0D-8E512CD7AA11}" srcOrd="0" destOrd="0" presId="urn:microsoft.com/office/officeart/2005/8/layout/vProcess5"/>
    <dgm:cxn modelId="{6FE8C24B-EF14-46A3-933D-1A96AA1091DB}" type="presParOf" srcId="{7CDD9DD6-CC56-4A5B-87D6-8326CB4EF27C}" destId="{AEEFA11A-505E-471E-AE9F-D242221DACCF}" srcOrd="1" destOrd="0" presId="urn:microsoft.com/office/officeart/2005/8/layout/vProcess5"/>
    <dgm:cxn modelId="{E5D34325-C2F2-4380-A7BE-243826199621}" type="presParOf" srcId="{7CDD9DD6-CC56-4A5B-87D6-8326CB4EF27C}" destId="{BEBA7CE0-0F92-48AF-A38E-525E716C01CA}" srcOrd="2" destOrd="0" presId="urn:microsoft.com/office/officeart/2005/8/layout/vProcess5"/>
    <dgm:cxn modelId="{5E06DFC6-18DD-4EDD-9150-1C80E8E0D512}" type="presParOf" srcId="{7CDD9DD6-CC56-4A5B-87D6-8326CB4EF27C}" destId="{C47F5881-5B62-48F4-B306-77D6548CF543}" srcOrd="3" destOrd="0" presId="urn:microsoft.com/office/officeart/2005/8/layout/vProcess5"/>
    <dgm:cxn modelId="{D8C0473A-E30B-4880-9FA9-A2474255CC67}" type="presParOf" srcId="{7CDD9DD6-CC56-4A5B-87D6-8326CB4EF27C}" destId="{66D5F43C-F633-4A1B-84B0-0A907C3DFC25}" srcOrd="4" destOrd="0" presId="urn:microsoft.com/office/officeart/2005/8/layout/vProcess5"/>
    <dgm:cxn modelId="{6607B525-D52E-4630-8212-2C3D5F6CACC6}" type="presParOf" srcId="{7CDD9DD6-CC56-4A5B-87D6-8326CB4EF27C}" destId="{4F0EE62D-60CF-4C42-AFB8-904BAF37B4C8}" srcOrd="5" destOrd="0" presId="urn:microsoft.com/office/officeart/2005/8/layout/vProcess5"/>
    <dgm:cxn modelId="{1F629088-ADDD-42EB-8D33-BD7BBD92950C}" type="presParOf" srcId="{7CDD9DD6-CC56-4A5B-87D6-8326CB4EF27C}" destId="{E744B267-DA63-496D-9A89-380F9E557719}" srcOrd="6" destOrd="0" presId="urn:microsoft.com/office/officeart/2005/8/layout/vProcess5"/>
    <dgm:cxn modelId="{75040D5E-7EE4-469C-B6B1-3DC4FDFCBB18}" type="presParOf" srcId="{7CDD9DD6-CC56-4A5B-87D6-8326CB4EF27C}" destId="{AB9FDA04-83E9-41C0-B7EA-E706251F4601}" srcOrd="7" destOrd="0" presId="urn:microsoft.com/office/officeart/2005/8/layout/vProcess5"/>
    <dgm:cxn modelId="{F831F325-09DB-4F16-BBCF-C6872569D1EF}" type="presParOf" srcId="{7CDD9DD6-CC56-4A5B-87D6-8326CB4EF27C}" destId="{223A0A2C-CAE9-41B1-80AA-0CF72DAF6635}" srcOrd="8" destOrd="0" presId="urn:microsoft.com/office/officeart/2005/8/layout/vProcess5"/>
    <dgm:cxn modelId="{D42709B8-AB24-427B-B49E-46B828E9EACF}" type="presParOf" srcId="{7CDD9DD6-CC56-4A5B-87D6-8326CB4EF27C}" destId="{E5105972-A8BB-484B-B10A-047E3A521EE2}" srcOrd="9" destOrd="0" presId="urn:microsoft.com/office/officeart/2005/8/layout/vProcess5"/>
    <dgm:cxn modelId="{5B77D6FF-8EE4-42BD-B029-754BB6E85EA4}" type="presParOf" srcId="{7CDD9DD6-CC56-4A5B-87D6-8326CB4EF27C}" destId="{E941DEE7-3DB8-461A-AD5A-E68082752BB3}" srcOrd="10" destOrd="0" presId="urn:microsoft.com/office/officeart/2005/8/layout/vProcess5"/>
    <dgm:cxn modelId="{7000A6DE-1A17-4114-BDC2-D2644AB28D8A}" type="presParOf" srcId="{7CDD9DD6-CC56-4A5B-87D6-8326CB4EF27C}" destId="{49B085C1-6A5A-4081-A2AB-30431C26B22B}"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BEE7B5-3EEE-4A8C-B33B-6267F4E57116}"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96F0E0AA-18D2-48EC-94E2-A2B4DD021342}">
      <dgm:prSet/>
      <dgm:spPr/>
      <dgm:t>
        <a:bodyPr/>
        <a:lstStyle/>
        <a:p>
          <a:r>
            <a:rPr lang="en-US"/>
            <a:t>Precision</a:t>
          </a:r>
        </a:p>
      </dgm:t>
    </dgm:pt>
    <dgm:pt modelId="{FA78B3C5-7A94-4689-AFA5-3541D6EED5A4}" type="parTrans" cxnId="{107FD359-6302-4788-A77F-8024D2FD6E45}">
      <dgm:prSet/>
      <dgm:spPr/>
      <dgm:t>
        <a:bodyPr/>
        <a:lstStyle/>
        <a:p>
          <a:endParaRPr lang="en-US"/>
        </a:p>
      </dgm:t>
    </dgm:pt>
    <dgm:pt modelId="{751200BC-DB08-436B-8E81-EF079C2B8ECD}" type="sibTrans" cxnId="{107FD359-6302-4788-A77F-8024D2FD6E45}">
      <dgm:prSet/>
      <dgm:spPr/>
      <dgm:t>
        <a:bodyPr/>
        <a:lstStyle/>
        <a:p>
          <a:endParaRPr lang="en-US"/>
        </a:p>
      </dgm:t>
    </dgm:pt>
    <dgm:pt modelId="{1C746AB8-F84C-45AD-9208-C21ABD86B6C6}">
      <dgm:prSet/>
      <dgm:spPr/>
      <dgm:t>
        <a:bodyPr/>
        <a:lstStyle/>
        <a:p>
          <a:r>
            <a:rPr lang="en-US"/>
            <a:t>Recall</a:t>
          </a:r>
        </a:p>
      </dgm:t>
    </dgm:pt>
    <dgm:pt modelId="{54832C77-1D3A-4E7B-82F5-AC0F4C836CB7}" type="parTrans" cxnId="{6FA48441-1ADC-458D-89D3-CC855C62A97D}">
      <dgm:prSet/>
      <dgm:spPr/>
      <dgm:t>
        <a:bodyPr/>
        <a:lstStyle/>
        <a:p>
          <a:endParaRPr lang="en-US"/>
        </a:p>
      </dgm:t>
    </dgm:pt>
    <dgm:pt modelId="{E5AC50F5-E624-40DC-B228-085709810A99}" type="sibTrans" cxnId="{6FA48441-1ADC-458D-89D3-CC855C62A97D}">
      <dgm:prSet/>
      <dgm:spPr/>
      <dgm:t>
        <a:bodyPr/>
        <a:lstStyle/>
        <a:p>
          <a:endParaRPr lang="en-US"/>
        </a:p>
      </dgm:t>
    </dgm:pt>
    <dgm:pt modelId="{C1FFFB65-E7FB-4751-9262-7D935BAEEB44}">
      <dgm:prSet/>
      <dgm:spPr/>
      <dgm:t>
        <a:bodyPr/>
        <a:lstStyle/>
        <a:p>
          <a:r>
            <a:rPr lang="en-US"/>
            <a:t>F1-Score</a:t>
          </a:r>
        </a:p>
      </dgm:t>
    </dgm:pt>
    <dgm:pt modelId="{C0D29B29-1030-4A5C-A89E-74D7AB422BCB}" type="parTrans" cxnId="{B27D2DB5-8D2C-4A93-96CD-334917954947}">
      <dgm:prSet/>
      <dgm:spPr/>
      <dgm:t>
        <a:bodyPr/>
        <a:lstStyle/>
        <a:p>
          <a:endParaRPr lang="en-US"/>
        </a:p>
      </dgm:t>
    </dgm:pt>
    <dgm:pt modelId="{F52535DC-771C-48EA-8446-BD8FC60C0A3F}" type="sibTrans" cxnId="{B27D2DB5-8D2C-4A93-96CD-334917954947}">
      <dgm:prSet/>
      <dgm:spPr/>
      <dgm:t>
        <a:bodyPr/>
        <a:lstStyle/>
        <a:p>
          <a:endParaRPr lang="en-US"/>
        </a:p>
      </dgm:t>
    </dgm:pt>
    <dgm:pt modelId="{E676C06D-D6BA-4893-9061-E27C09162FD0}">
      <dgm:prSet/>
      <dgm:spPr/>
      <dgm:t>
        <a:bodyPr/>
        <a:lstStyle/>
        <a:p>
          <a:r>
            <a:rPr lang="en-US"/>
            <a:t>AUC-ROC</a:t>
          </a:r>
        </a:p>
      </dgm:t>
    </dgm:pt>
    <dgm:pt modelId="{925688AA-F7DC-4B0C-BBDB-A6F011374624}" type="parTrans" cxnId="{489DA374-4871-466A-ABE9-3F1AE5DDBD0E}">
      <dgm:prSet/>
      <dgm:spPr/>
      <dgm:t>
        <a:bodyPr/>
        <a:lstStyle/>
        <a:p>
          <a:endParaRPr lang="en-US"/>
        </a:p>
      </dgm:t>
    </dgm:pt>
    <dgm:pt modelId="{59903A86-AF8E-43CE-8846-0092839736CC}" type="sibTrans" cxnId="{489DA374-4871-466A-ABE9-3F1AE5DDBD0E}">
      <dgm:prSet/>
      <dgm:spPr/>
      <dgm:t>
        <a:bodyPr/>
        <a:lstStyle/>
        <a:p>
          <a:endParaRPr lang="en-US"/>
        </a:p>
      </dgm:t>
    </dgm:pt>
    <dgm:pt modelId="{D0B4F0C9-102F-4384-AA9B-D7A474C2AB43}" type="pres">
      <dgm:prSet presAssocID="{EEBEE7B5-3EEE-4A8C-B33B-6267F4E57116}" presName="linear" presStyleCnt="0">
        <dgm:presLayoutVars>
          <dgm:dir/>
          <dgm:animLvl val="lvl"/>
          <dgm:resizeHandles val="exact"/>
        </dgm:presLayoutVars>
      </dgm:prSet>
      <dgm:spPr/>
    </dgm:pt>
    <dgm:pt modelId="{82AC00CC-89D0-43B3-A84F-440596DD70E4}" type="pres">
      <dgm:prSet presAssocID="{96F0E0AA-18D2-48EC-94E2-A2B4DD021342}" presName="parentLin" presStyleCnt="0"/>
      <dgm:spPr/>
    </dgm:pt>
    <dgm:pt modelId="{A78E9161-EECB-47BD-A9BB-3C2387689166}" type="pres">
      <dgm:prSet presAssocID="{96F0E0AA-18D2-48EC-94E2-A2B4DD021342}" presName="parentLeftMargin" presStyleLbl="node1" presStyleIdx="0" presStyleCnt="4"/>
      <dgm:spPr/>
    </dgm:pt>
    <dgm:pt modelId="{289A8156-79DF-4732-BC25-9BB61FF55729}" type="pres">
      <dgm:prSet presAssocID="{96F0E0AA-18D2-48EC-94E2-A2B4DD021342}" presName="parentText" presStyleLbl="node1" presStyleIdx="0" presStyleCnt="4">
        <dgm:presLayoutVars>
          <dgm:chMax val="0"/>
          <dgm:bulletEnabled val="1"/>
        </dgm:presLayoutVars>
      </dgm:prSet>
      <dgm:spPr/>
    </dgm:pt>
    <dgm:pt modelId="{C492CDF1-181D-4127-8EDF-FC0EA6D53828}" type="pres">
      <dgm:prSet presAssocID="{96F0E0AA-18D2-48EC-94E2-A2B4DD021342}" presName="negativeSpace" presStyleCnt="0"/>
      <dgm:spPr/>
    </dgm:pt>
    <dgm:pt modelId="{AB6A0F74-85AC-4302-B1F1-F7239F430BDC}" type="pres">
      <dgm:prSet presAssocID="{96F0E0AA-18D2-48EC-94E2-A2B4DD021342}" presName="childText" presStyleLbl="conFgAcc1" presStyleIdx="0" presStyleCnt="4">
        <dgm:presLayoutVars>
          <dgm:bulletEnabled val="1"/>
        </dgm:presLayoutVars>
      </dgm:prSet>
      <dgm:spPr/>
    </dgm:pt>
    <dgm:pt modelId="{539094FA-6C3D-425D-8C30-8B4EA9F99D9E}" type="pres">
      <dgm:prSet presAssocID="{751200BC-DB08-436B-8E81-EF079C2B8ECD}" presName="spaceBetweenRectangles" presStyleCnt="0"/>
      <dgm:spPr/>
    </dgm:pt>
    <dgm:pt modelId="{00F9764B-0362-4889-9EF4-8991D3B8D7D8}" type="pres">
      <dgm:prSet presAssocID="{1C746AB8-F84C-45AD-9208-C21ABD86B6C6}" presName="parentLin" presStyleCnt="0"/>
      <dgm:spPr/>
    </dgm:pt>
    <dgm:pt modelId="{FF993E23-27F9-4666-A6B7-82DB2B65EBE5}" type="pres">
      <dgm:prSet presAssocID="{1C746AB8-F84C-45AD-9208-C21ABD86B6C6}" presName="parentLeftMargin" presStyleLbl="node1" presStyleIdx="0" presStyleCnt="4"/>
      <dgm:spPr/>
    </dgm:pt>
    <dgm:pt modelId="{CBA49BA9-3F56-48AE-AB4A-47BEB1B52563}" type="pres">
      <dgm:prSet presAssocID="{1C746AB8-F84C-45AD-9208-C21ABD86B6C6}" presName="parentText" presStyleLbl="node1" presStyleIdx="1" presStyleCnt="4">
        <dgm:presLayoutVars>
          <dgm:chMax val="0"/>
          <dgm:bulletEnabled val="1"/>
        </dgm:presLayoutVars>
      </dgm:prSet>
      <dgm:spPr/>
    </dgm:pt>
    <dgm:pt modelId="{942FABAD-A59B-4079-89E2-5549FB68F61E}" type="pres">
      <dgm:prSet presAssocID="{1C746AB8-F84C-45AD-9208-C21ABD86B6C6}" presName="negativeSpace" presStyleCnt="0"/>
      <dgm:spPr/>
    </dgm:pt>
    <dgm:pt modelId="{F9AAB8EA-36B3-42EB-8BD8-F897186CE114}" type="pres">
      <dgm:prSet presAssocID="{1C746AB8-F84C-45AD-9208-C21ABD86B6C6}" presName="childText" presStyleLbl="conFgAcc1" presStyleIdx="1" presStyleCnt="4">
        <dgm:presLayoutVars>
          <dgm:bulletEnabled val="1"/>
        </dgm:presLayoutVars>
      </dgm:prSet>
      <dgm:spPr/>
    </dgm:pt>
    <dgm:pt modelId="{D3F95BBE-E57A-409F-A882-F43D2A8A614B}" type="pres">
      <dgm:prSet presAssocID="{E5AC50F5-E624-40DC-B228-085709810A99}" presName="spaceBetweenRectangles" presStyleCnt="0"/>
      <dgm:spPr/>
    </dgm:pt>
    <dgm:pt modelId="{710422F5-A1C4-4C42-A962-5AA9A41F559C}" type="pres">
      <dgm:prSet presAssocID="{C1FFFB65-E7FB-4751-9262-7D935BAEEB44}" presName="parentLin" presStyleCnt="0"/>
      <dgm:spPr/>
    </dgm:pt>
    <dgm:pt modelId="{E75EAD34-81CF-424B-A0B8-CC24A30B4E79}" type="pres">
      <dgm:prSet presAssocID="{C1FFFB65-E7FB-4751-9262-7D935BAEEB44}" presName="parentLeftMargin" presStyleLbl="node1" presStyleIdx="1" presStyleCnt="4"/>
      <dgm:spPr/>
    </dgm:pt>
    <dgm:pt modelId="{C69585C4-D06B-4B5F-B3D4-D8D2C679FC1D}" type="pres">
      <dgm:prSet presAssocID="{C1FFFB65-E7FB-4751-9262-7D935BAEEB44}" presName="parentText" presStyleLbl="node1" presStyleIdx="2" presStyleCnt="4">
        <dgm:presLayoutVars>
          <dgm:chMax val="0"/>
          <dgm:bulletEnabled val="1"/>
        </dgm:presLayoutVars>
      </dgm:prSet>
      <dgm:spPr/>
    </dgm:pt>
    <dgm:pt modelId="{8C66C924-0D86-4A0C-8BF7-4838A7D5D5B0}" type="pres">
      <dgm:prSet presAssocID="{C1FFFB65-E7FB-4751-9262-7D935BAEEB44}" presName="negativeSpace" presStyleCnt="0"/>
      <dgm:spPr/>
    </dgm:pt>
    <dgm:pt modelId="{AF51ECE0-658A-47BE-B5CA-2FD2077D70B3}" type="pres">
      <dgm:prSet presAssocID="{C1FFFB65-E7FB-4751-9262-7D935BAEEB44}" presName="childText" presStyleLbl="conFgAcc1" presStyleIdx="2" presStyleCnt="4">
        <dgm:presLayoutVars>
          <dgm:bulletEnabled val="1"/>
        </dgm:presLayoutVars>
      </dgm:prSet>
      <dgm:spPr/>
    </dgm:pt>
    <dgm:pt modelId="{853CB8DE-7572-4BB8-AC6D-2E49506EA0EF}" type="pres">
      <dgm:prSet presAssocID="{F52535DC-771C-48EA-8446-BD8FC60C0A3F}" presName="spaceBetweenRectangles" presStyleCnt="0"/>
      <dgm:spPr/>
    </dgm:pt>
    <dgm:pt modelId="{3F81828A-014B-4744-BFAC-084AF42BCE87}" type="pres">
      <dgm:prSet presAssocID="{E676C06D-D6BA-4893-9061-E27C09162FD0}" presName="parentLin" presStyleCnt="0"/>
      <dgm:spPr/>
    </dgm:pt>
    <dgm:pt modelId="{2EACB717-5BF1-497F-9FA7-5285479D1161}" type="pres">
      <dgm:prSet presAssocID="{E676C06D-D6BA-4893-9061-E27C09162FD0}" presName="parentLeftMargin" presStyleLbl="node1" presStyleIdx="2" presStyleCnt="4"/>
      <dgm:spPr/>
    </dgm:pt>
    <dgm:pt modelId="{55FA34BD-5E2F-45FF-9251-ECBB74AF78FA}" type="pres">
      <dgm:prSet presAssocID="{E676C06D-D6BA-4893-9061-E27C09162FD0}" presName="parentText" presStyleLbl="node1" presStyleIdx="3" presStyleCnt="4">
        <dgm:presLayoutVars>
          <dgm:chMax val="0"/>
          <dgm:bulletEnabled val="1"/>
        </dgm:presLayoutVars>
      </dgm:prSet>
      <dgm:spPr/>
    </dgm:pt>
    <dgm:pt modelId="{57453DF7-65BE-424C-BB2B-42B0D7BF646B}" type="pres">
      <dgm:prSet presAssocID="{E676C06D-D6BA-4893-9061-E27C09162FD0}" presName="negativeSpace" presStyleCnt="0"/>
      <dgm:spPr/>
    </dgm:pt>
    <dgm:pt modelId="{F5185884-AB65-4378-8026-94312D1B44D7}" type="pres">
      <dgm:prSet presAssocID="{E676C06D-D6BA-4893-9061-E27C09162FD0}" presName="childText" presStyleLbl="conFgAcc1" presStyleIdx="3" presStyleCnt="4">
        <dgm:presLayoutVars>
          <dgm:bulletEnabled val="1"/>
        </dgm:presLayoutVars>
      </dgm:prSet>
      <dgm:spPr/>
    </dgm:pt>
  </dgm:ptLst>
  <dgm:cxnLst>
    <dgm:cxn modelId="{72B82017-3731-439C-92B5-CCA6DF6AF172}" type="presOf" srcId="{1C746AB8-F84C-45AD-9208-C21ABD86B6C6}" destId="{FF993E23-27F9-4666-A6B7-82DB2B65EBE5}" srcOrd="0" destOrd="0" presId="urn:microsoft.com/office/officeart/2005/8/layout/list1"/>
    <dgm:cxn modelId="{D3E1AA27-3E8F-4845-BB8C-CECD71FE8349}" type="presOf" srcId="{1C746AB8-F84C-45AD-9208-C21ABD86B6C6}" destId="{CBA49BA9-3F56-48AE-AB4A-47BEB1B52563}" srcOrd="1" destOrd="0" presId="urn:microsoft.com/office/officeart/2005/8/layout/list1"/>
    <dgm:cxn modelId="{ADF3972B-5AFD-438E-A6AF-C2C67407BC7F}" type="presOf" srcId="{E676C06D-D6BA-4893-9061-E27C09162FD0}" destId="{55FA34BD-5E2F-45FF-9251-ECBB74AF78FA}" srcOrd="1" destOrd="0" presId="urn:microsoft.com/office/officeart/2005/8/layout/list1"/>
    <dgm:cxn modelId="{8C713231-12D3-4350-93FE-58D15319C084}" type="presOf" srcId="{96F0E0AA-18D2-48EC-94E2-A2B4DD021342}" destId="{289A8156-79DF-4732-BC25-9BB61FF55729}" srcOrd="1" destOrd="0" presId="urn:microsoft.com/office/officeart/2005/8/layout/list1"/>
    <dgm:cxn modelId="{75228F3E-42F9-44DE-8FCB-F2CD80759238}" type="presOf" srcId="{EEBEE7B5-3EEE-4A8C-B33B-6267F4E57116}" destId="{D0B4F0C9-102F-4384-AA9B-D7A474C2AB43}" srcOrd="0" destOrd="0" presId="urn:microsoft.com/office/officeart/2005/8/layout/list1"/>
    <dgm:cxn modelId="{6FA48441-1ADC-458D-89D3-CC855C62A97D}" srcId="{EEBEE7B5-3EEE-4A8C-B33B-6267F4E57116}" destId="{1C746AB8-F84C-45AD-9208-C21ABD86B6C6}" srcOrd="1" destOrd="0" parTransId="{54832C77-1D3A-4E7B-82F5-AC0F4C836CB7}" sibTransId="{E5AC50F5-E624-40DC-B228-085709810A99}"/>
    <dgm:cxn modelId="{CC911162-805E-47BC-9FA7-23144A5BDE58}" type="presOf" srcId="{C1FFFB65-E7FB-4751-9262-7D935BAEEB44}" destId="{E75EAD34-81CF-424B-A0B8-CC24A30B4E79}" srcOrd="0" destOrd="0" presId="urn:microsoft.com/office/officeart/2005/8/layout/list1"/>
    <dgm:cxn modelId="{752B3550-E859-4827-BAED-27189588D951}" type="presOf" srcId="{E676C06D-D6BA-4893-9061-E27C09162FD0}" destId="{2EACB717-5BF1-497F-9FA7-5285479D1161}" srcOrd="0" destOrd="0" presId="urn:microsoft.com/office/officeart/2005/8/layout/list1"/>
    <dgm:cxn modelId="{489DA374-4871-466A-ABE9-3F1AE5DDBD0E}" srcId="{EEBEE7B5-3EEE-4A8C-B33B-6267F4E57116}" destId="{E676C06D-D6BA-4893-9061-E27C09162FD0}" srcOrd="3" destOrd="0" parTransId="{925688AA-F7DC-4B0C-BBDB-A6F011374624}" sibTransId="{59903A86-AF8E-43CE-8846-0092839736CC}"/>
    <dgm:cxn modelId="{107FD359-6302-4788-A77F-8024D2FD6E45}" srcId="{EEBEE7B5-3EEE-4A8C-B33B-6267F4E57116}" destId="{96F0E0AA-18D2-48EC-94E2-A2B4DD021342}" srcOrd="0" destOrd="0" parTransId="{FA78B3C5-7A94-4689-AFA5-3541D6EED5A4}" sibTransId="{751200BC-DB08-436B-8E81-EF079C2B8ECD}"/>
    <dgm:cxn modelId="{359B2C88-BAEC-42B7-BA09-C479D622BD33}" type="presOf" srcId="{C1FFFB65-E7FB-4751-9262-7D935BAEEB44}" destId="{C69585C4-D06B-4B5F-B3D4-D8D2C679FC1D}" srcOrd="1" destOrd="0" presId="urn:microsoft.com/office/officeart/2005/8/layout/list1"/>
    <dgm:cxn modelId="{B27D2DB5-8D2C-4A93-96CD-334917954947}" srcId="{EEBEE7B5-3EEE-4A8C-B33B-6267F4E57116}" destId="{C1FFFB65-E7FB-4751-9262-7D935BAEEB44}" srcOrd="2" destOrd="0" parTransId="{C0D29B29-1030-4A5C-A89E-74D7AB422BCB}" sibTransId="{F52535DC-771C-48EA-8446-BD8FC60C0A3F}"/>
    <dgm:cxn modelId="{5E0CDEEE-B2B0-46F4-B408-933A9D3D574B}" type="presOf" srcId="{96F0E0AA-18D2-48EC-94E2-A2B4DD021342}" destId="{A78E9161-EECB-47BD-A9BB-3C2387689166}" srcOrd="0" destOrd="0" presId="urn:microsoft.com/office/officeart/2005/8/layout/list1"/>
    <dgm:cxn modelId="{AC30A028-9EE3-4383-9CCE-9ACA4F5FBEE5}" type="presParOf" srcId="{D0B4F0C9-102F-4384-AA9B-D7A474C2AB43}" destId="{82AC00CC-89D0-43B3-A84F-440596DD70E4}" srcOrd="0" destOrd="0" presId="urn:microsoft.com/office/officeart/2005/8/layout/list1"/>
    <dgm:cxn modelId="{2E55826F-E72D-4B65-BAA5-18BC355192D7}" type="presParOf" srcId="{82AC00CC-89D0-43B3-A84F-440596DD70E4}" destId="{A78E9161-EECB-47BD-A9BB-3C2387689166}" srcOrd="0" destOrd="0" presId="urn:microsoft.com/office/officeart/2005/8/layout/list1"/>
    <dgm:cxn modelId="{DC4F4A45-1789-4D36-938D-9D2FB1C2C4EF}" type="presParOf" srcId="{82AC00CC-89D0-43B3-A84F-440596DD70E4}" destId="{289A8156-79DF-4732-BC25-9BB61FF55729}" srcOrd="1" destOrd="0" presId="urn:microsoft.com/office/officeart/2005/8/layout/list1"/>
    <dgm:cxn modelId="{B39C8F79-63DB-474B-8E5D-E1467E353044}" type="presParOf" srcId="{D0B4F0C9-102F-4384-AA9B-D7A474C2AB43}" destId="{C492CDF1-181D-4127-8EDF-FC0EA6D53828}" srcOrd="1" destOrd="0" presId="urn:microsoft.com/office/officeart/2005/8/layout/list1"/>
    <dgm:cxn modelId="{9C01D1EC-9516-4B09-9076-33024B42FF36}" type="presParOf" srcId="{D0B4F0C9-102F-4384-AA9B-D7A474C2AB43}" destId="{AB6A0F74-85AC-4302-B1F1-F7239F430BDC}" srcOrd="2" destOrd="0" presId="urn:microsoft.com/office/officeart/2005/8/layout/list1"/>
    <dgm:cxn modelId="{6F874A49-193C-4CE1-93DD-F67DCD4C1955}" type="presParOf" srcId="{D0B4F0C9-102F-4384-AA9B-D7A474C2AB43}" destId="{539094FA-6C3D-425D-8C30-8B4EA9F99D9E}" srcOrd="3" destOrd="0" presId="urn:microsoft.com/office/officeart/2005/8/layout/list1"/>
    <dgm:cxn modelId="{847C9D89-D6B3-484D-BA80-8D9EF712B382}" type="presParOf" srcId="{D0B4F0C9-102F-4384-AA9B-D7A474C2AB43}" destId="{00F9764B-0362-4889-9EF4-8991D3B8D7D8}" srcOrd="4" destOrd="0" presId="urn:microsoft.com/office/officeart/2005/8/layout/list1"/>
    <dgm:cxn modelId="{B80BAE32-4B25-44A3-AD9D-DF9FF53636B5}" type="presParOf" srcId="{00F9764B-0362-4889-9EF4-8991D3B8D7D8}" destId="{FF993E23-27F9-4666-A6B7-82DB2B65EBE5}" srcOrd="0" destOrd="0" presId="urn:microsoft.com/office/officeart/2005/8/layout/list1"/>
    <dgm:cxn modelId="{2EC109F9-E8E9-4526-95FB-FBEF828FF533}" type="presParOf" srcId="{00F9764B-0362-4889-9EF4-8991D3B8D7D8}" destId="{CBA49BA9-3F56-48AE-AB4A-47BEB1B52563}" srcOrd="1" destOrd="0" presId="urn:microsoft.com/office/officeart/2005/8/layout/list1"/>
    <dgm:cxn modelId="{3DEDB0E1-631B-45A4-B3EF-A0D23CBB0D0F}" type="presParOf" srcId="{D0B4F0C9-102F-4384-AA9B-D7A474C2AB43}" destId="{942FABAD-A59B-4079-89E2-5549FB68F61E}" srcOrd="5" destOrd="0" presId="urn:microsoft.com/office/officeart/2005/8/layout/list1"/>
    <dgm:cxn modelId="{6899B1F7-2610-40B4-8AAA-F88D70F185D2}" type="presParOf" srcId="{D0B4F0C9-102F-4384-AA9B-D7A474C2AB43}" destId="{F9AAB8EA-36B3-42EB-8BD8-F897186CE114}" srcOrd="6" destOrd="0" presId="urn:microsoft.com/office/officeart/2005/8/layout/list1"/>
    <dgm:cxn modelId="{7E9CFB0B-9EC6-4CF3-8CDF-8BE8A000170E}" type="presParOf" srcId="{D0B4F0C9-102F-4384-AA9B-D7A474C2AB43}" destId="{D3F95BBE-E57A-409F-A882-F43D2A8A614B}" srcOrd="7" destOrd="0" presId="urn:microsoft.com/office/officeart/2005/8/layout/list1"/>
    <dgm:cxn modelId="{812250AA-9E41-4626-8C05-DBA631FB8B55}" type="presParOf" srcId="{D0B4F0C9-102F-4384-AA9B-D7A474C2AB43}" destId="{710422F5-A1C4-4C42-A962-5AA9A41F559C}" srcOrd="8" destOrd="0" presId="urn:microsoft.com/office/officeart/2005/8/layout/list1"/>
    <dgm:cxn modelId="{F922575D-6B3D-4C6E-9653-4C74E15CDB50}" type="presParOf" srcId="{710422F5-A1C4-4C42-A962-5AA9A41F559C}" destId="{E75EAD34-81CF-424B-A0B8-CC24A30B4E79}" srcOrd="0" destOrd="0" presId="urn:microsoft.com/office/officeart/2005/8/layout/list1"/>
    <dgm:cxn modelId="{B5C5338B-390A-4974-BE17-DD66ECB40577}" type="presParOf" srcId="{710422F5-A1C4-4C42-A962-5AA9A41F559C}" destId="{C69585C4-D06B-4B5F-B3D4-D8D2C679FC1D}" srcOrd="1" destOrd="0" presId="urn:microsoft.com/office/officeart/2005/8/layout/list1"/>
    <dgm:cxn modelId="{EA84B1D6-4A5E-4CDA-B200-D799BF3B11BF}" type="presParOf" srcId="{D0B4F0C9-102F-4384-AA9B-D7A474C2AB43}" destId="{8C66C924-0D86-4A0C-8BF7-4838A7D5D5B0}" srcOrd="9" destOrd="0" presId="urn:microsoft.com/office/officeart/2005/8/layout/list1"/>
    <dgm:cxn modelId="{01554F51-D96A-4E47-B673-5A78253EF247}" type="presParOf" srcId="{D0B4F0C9-102F-4384-AA9B-D7A474C2AB43}" destId="{AF51ECE0-658A-47BE-B5CA-2FD2077D70B3}" srcOrd="10" destOrd="0" presId="urn:microsoft.com/office/officeart/2005/8/layout/list1"/>
    <dgm:cxn modelId="{70B6F2EE-9376-4BCA-B3C9-D31A1CD3A920}" type="presParOf" srcId="{D0B4F0C9-102F-4384-AA9B-D7A474C2AB43}" destId="{853CB8DE-7572-4BB8-AC6D-2E49506EA0EF}" srcOrd="11" destOrd="0" presId="urn:microsoft.com/office/officeart/2005/8/layout/list1"/>
    <dgm:cxn modelId="{37A0D0E8-C0CF-4032-B883-3ED66C5F17A0}" type="presParOf" srcId="{D0B4F0C9-102F-4384-AA9B-D7A474C2AB43}" destId="{3F81828A-014B-4744-BFAC-084AF42BCE87}" srcOrd="12" destOrd="0" presId="urn:microsoft.com/office/officeart/2005/8/layout/list1"/>
    <dgm:cxn modelId="{1E07D2C3-772D-4320-BF11-41A67F2EB5D4}" type="presParOf" srcId="{3F81828A-014B-4744-BFAC-084AF42BCE87}" destId="{2EACB717-5BF1-497F-9FA7-5285479D1161}" srcOrd="0" destOrd="0" presId="urn:microsoft.com/office/officeart/2005/8/layout/list1"/>
    <dgm:cxn modelId="{2755B712-217E-43AA-ABF1-C2E0DA22FDFB}" type="presParOf" srcId="{3F81828A-014B-4744-BFAC-084AF42BCE87}" destId="{55FA34BD-5E2F-45FF-9251-ECBB74AF78FA}" srcOrd="1" destOrd="0" presId="urn:microsoft.com/office/officeart/2005/8/layout/list1"/>
    <dgm:cxn modelId="{9BFDF5AF-0F64-44A1-83B1-D4A52FE6DBBA}" type="presParOf" srcId="{D0B4F0C9-102F-4384-AA9B-D7A474C2AB43}" destId="{57453DF7-65BE-424C-BB2B-42B0D7BF646B}" srcOrd="13" destOrd="0" presId="urn:microsoft.com/office/officeart/2005/8/layout/list1"/>
    <dgm:cxn modelId="{1FE78C44-D9F6-48F8-8069-0108DAD34E0C}" type="presParOf" srcId="{D0B4F0C9-102F-4384-AA9B-D7A474C2AB43}" destId="{F5185884-AB65-4378-8026-94312D1B44D7}" srcOrd="14"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3E9EE4-2207-49DE-9C52-E496D91506E7}" type="doc">
      <dgm:prSet loTypeId="urn:microsoft.com/office/officeart/2005/8/layout/process5" loCatId="process" qsTypeId="urn:microsoft.com/office/officeart/2005/8/quickstyle/simple1" qsCatId="simple" csTypeId="urn:microsoft.com/office/officeart/2005/8/colors/colorful5" csCatId="colorful"/>
      <dgm:spPr/>
      <dgm:t>
        <a:bodyPr/>
        <a:lstStyle/>
        <a:p>
          <a:endParaRPr lang="en-US"/>
        </a:p>
      </dgm:t>
    </dgm:pt>
    <dgm:pt modelId="{49F6DE60-E080-46E2-A0C2-8E87D07D78FB}">
      <dgm:prSet/>
      <dgm:spPr/>
      <dgm:t>
        <a:bodyPr/>
        <a:lstStyle/>
        <a:p>
          <a:r>
            <a:rPr lang="en-US"/>
            <a:t>No model yielded significant results</a:t>
          </a:r>
        </a:p>
      </dgm:t>
    </dgm:pt>
    <dgm:pt modelId="{16FB52E5-87F4-4303-9CB6-1845CE1A36CE}" type="parTrans" cxnId="{974EA175-B645-4438-B30C-CB039F092D26}">
      <dgm:prSet/>
      <dgm:spPr/>
      <dgm:t>
        <a:bodyPr/>
        <a:lstStyle/>
        <a:p>
          <a:endParaRPr lang="en-US"/>
        </a:p>
      </dgm:t>
    </dgm:pt>
    <dgm:pt modelId="{69D62989-E5B4-4193-911A-D2DB5DE450C5}" type="sibTrans" cxnId="{974EA175-B645-4438-B30C-CB039F092D26}">
      <dgm:prSet/>
      <dgm:spPr/>
      <dgm:t>
        <a:bodyPr/>
        <a:lstStyle/>
        <a:p>
          <a:endParaRPr lang="en-US"/>
        </a:p>
      </dgm:t>
    </dgm:pt>
    <dgm:pt modelId="{135B9587-4FCA-41E4-BBEB-D762A6B36A08}">
      <dgm:prSet/>
      <dgm:spPr/>
      <dgm:t>
        <a:bodyPr/>
        <a:lstStyle/>
        <a:p>
          <a:r>
            <a:rPr lang="en-US"/>
            <a:t>XGBoost performed best</a:t>
          </a:r>
        </a:p>
      </dgm:t>
    </dgm:pt>
    <dgm:pt modelId="{C3961A8E-ACA6-442C-A943-DA45BFF9727F}" type="parTrans" cxnId="{6F2B3AFE-76BB-4AF6-80F3-4C432791E13F}">
      <dgm:prSet/>
      <dgm:spPr/>
      <dgm:t>
        <a:bodyPr/>
        <a:lstStyle/>
        <a:p>
          <a:endParaRPr lang="en-US"/>
        </a:p>
      </dgm:t>
    </dgm:pt>
    <dgm:pt modelId="{41ED6EB5-3BC0-4131-8224-7157A60DC075}" type="sibTrans" cxnId="{6F2B3AFE-76BB-4AF6-80F3-4C432791E13F}">
      <dgm:prSet/>
      <dgm:spPr/>
      <dgm:t>
        <a:bodyPr/>
        <a:lstStyle/>
        <a:p>
          <a:endParaRPr lang="en-US"/>
        </a:p>
      </dgm:t>
    </dgm:pt>
    <dgm:pt modelId="{F312E516-71AC-4C12-9CCD-2AC0A0A40638}">
      <dgm:prSet/>
      <dgm:spPr/>
      <dgm:t>
        <a:bodyPr/>
        <a:lstStyle/>
        <a:p>
          <a:r>
            <a:rPr lang="en-US"/>
            <a:t>Additional classifier models should be tested</a:t>
          </a:r>
        </a:p>
      </dgm:t>
    </dgm:pt>
    <dgm:pt modelId="{B1B2178D-C14C-4BA0-A7F0-837FE69A09AE}" type="parTrans" cxnId="{7405BF5C-348E-4B2A-8B7E-671D9E2DDD62}">
      <dgm:prSet/>
      <dgm:spPr/>
      <dgm:t>
        <a:bodyPr/>
        <a:lstStyle/>
        <a:p>
          <a:endParaRPr lang="en-US"/>
        </a:p>
      </dgm:t>
    </dgm:pt>
    <dgm:pt modelId="{64D542CD-EDF1-4389-9245-749A5C11258D}" type="sibTrans" cxnId="{7405BF5C-348E-4B2A-8B7E-671D9E2DDD62}">
      <dgm:prSet/>
      <dgm:spPr/>
      <dgm:t>
        <a:bodyPr/>
        <a:lstStyle/>
        <a:p>
          <a:endParaRPr lang="en-US"/>
        </a:p>
      </dgm:t>
    </dgm:pt>
    <dgm:pt modelId="{0729A281-D91D-4993-9519-5CB27372A215}" type="pres">
      <dgm:prSet presAssocID="{AF3E9EE4-2207-49DE-9C52-E496D91506E7}" presName="diagram" presStyleCnt="0">
        <dgm:presLayoutVars>
          <dgm:dir/>
          <dgm:resizeHandles val="exact"/>
        </dgm:presLayoutVars>
      </dgm:prSet>
      <dgm:spPr/>
    </dgm:pt>
    <dgm:pt modelId="{BD1E9217-076F-4000-B755-40660E1C1ED0}" type="pres">
      <dgm:prSet presAssocID="{49F6DE60-E080-46E2-A0C2-8E87D07D78FB}" presName="node" presStyleLbl="node1" presStyleIdx="0" presStyleCnt="3">
        <dgm:presLayoutVars>
          <dgm:bulletEnabled val="1"/>
        </dgm:presLayoutVars>
      </dgm:prSet>
      <dgm:spPr/>
    </dgm:pt>
    <dgm:pt modelId="{0CA2A631-6165-46F1-AFAE-FEA836CDAC86}" type="pres">
      <dgm:prSet presAssocID="{69D62989-E5B4-4193-911A-D2DB5DE450C5}" presName="sibTrans" presStyleLbl="sibTrans2D1" presStyleIdx="0" presStyleCnt="2"/>
      <dgm:spPr/>
    </dgm:pt>
    <dgm:pt modelId="{0DC45162-45C0-4B7D-9861-C88085FB57CA}" type="pres">
      <dgm:prSet presAssocID="{69D62989-E5B4-4193-911A-D2DB5DE450C5}" presName="connectorText" presStyleLbl="sibTrans2D1" presStyleIdx="0" presStyleCnt="2"/>
      <dgm:spPr/>
    </dgm:pt>
    <dgm:pt modelId="{EAE2168C-4785-484B-A6D1-256D897E0FF8}" type="pres">
      <dgm:prSet presAssocID="{135B9587-4FCA-41E4-BBEB-D762A6B36A08}" presName="node" presStyleLbl="node1" presStyleIdx="1" presStyleCnt="3">
        <dgm:presLayoutVars>
          <dgm:bulletEnabled val="1"/>
        </dgm:presLayoutVars>
      </dgm:prSet>
      <dgm:spPr/>
    </dgm:pt>
    <dgm:pt modelId="{7C899E26-7E51-40CA-91A9-F7CC0542331E}" type="pres">
      <dgm:prSet presAssocID="{41ED6EB5-3BC0-4131-8224-7157A60DC075}" presName="sibTrans" presStyleLbl="sibTrans2D1" presStyleIdx="1" presStyleCnt="2"/>
      <dgm:spPr/>
    </dgm:pt>
    <dgm:pt modelId="{5246EE98-CCEA-4783-A614-8B1D3D8D3924}" type="pres">
      <dgm:prSet presAssocID="{41ED6EB5-3BC0-4131-8224-7157A60DC075}" presName="connectorText" presStyleLbl="sibTrans2D1" presStyleIdx="1" presStyleCnt="2"/>
      <dgm:spPr/>
    </dgm:pt>
    <dgm:pt modelId="{3220F882-7951-4588-88CB-AB6AFA6DB9B1}" type="pres">
      <dgm:prSet presAssocID="{F312E516-71AC-4C12-9CCD-2AC0A0A40638}" presName="node" presStyleLbl="node1" presStyleIdx="2" presStyleCnt="3">
        <dgm:presLayoutVars>
          <dgm:bulletEnabled val="1"/>
        </dgm:presLayoutVars>
      </dgm:prSet>
      <dgm:spPr/>
    </dgm:pt>
  </dgm:ptLst>
  <dgm:cxnLst>
    <dgm:cxn modelId="{F1AF140C-A0C3-4013-BE49-1FB943F55A3B}" type="presOf" srcId="{135B9587-4FCA-41E4-BBEB-D762A6B36A08}" destId="{EAE2168C-4785-484B-A6D1-256D897E0FF8}" srcOrd="0" destOrd="0" presId="urn:microsoft.com/office/officeart/2005/8/layout/process5"/>
    <dgm:cxn modelId="{B85CE81A-415D-4454-938D-30B30649A6D2}" type="presOf" srcId="{F312E516-71AC-4C12-9CCD-2AC0A0A40638}" destId="{3220F882-7951-4588-88CB-AB6AFA6DB9B1}" srcOrd="0" destOrd="0" presId="urn:microsoft.com/office/officeart/2005/8/layout/process5"/>
    <dgm:cxn modelId="{CFF53122-920C-4CF1-A5D6-A43D6C81C7DB}" type="presOf" srcId="{69D62989-E5B4-4193-911A-D2DB5DE450C5}" destId="{0CA2A631-6165-46F1-AFAE-FEA836CDAC86}" srcOrd="0" destOrd="0" presId="urn:microsoft.com/office/officeart/2005/8/layout/process5"/>
    <dgm:cxn modelId="{41A1CE39-C04F-4F68-8B01-786CD7ACDCE6}" type="presOf" srcId="{49F6DE60-E080-46E2-A0C2-8E87D07D78FB}" destId="{BD1E9217-076F-4000-B755-40660E1C1ED0}" srcOrd="0" destOrd="0" presId="urn:microsoft.com/office/officeart/2005/8/layout/process5"/>
    <dgm:cxn modelId="{7405BF5C-348E-4B2A-8B7E-671D9E2DDD62}" srcId="{AF3E9EE4-2207-49DE-9C52-E496D91506E7}" destId="{F312E516-71AC-4C12-9CCD-2AC0A0A40638}" srcOrd="2" destOrd="0" parTransId="{B1B2178D-C14C-4BA0-A7F0-837FE69A09AE}" sibTransId="{64D542CD-EDF1-4389-9245-749A5C11258D}"/>
    <dgm:cxn modelId="{974EA175-B645-4438-B30C-CB039F092D26}" srcId="{AF3E9EE4-2207-49DE-9C52-E496D91506E7}" destId="{49F6DE60-E080-46E2-A0C2-8E87D07D78FB}" srcOrd="0" destOrd="0" parTransId="{16FB52E5-87F4-4303-9CB6-1845CE1A36CE}" sibTransId="{69D62989-E5B4-4193-911A-D2DB5DE450C5}"/>
    <dgm:cxn modelId="{CC1B8589-E23E-44DF-8731-19665B81654F}" type="presOf" srcId="{69D62989-E5B4-4193-911A-D2DB5DE450C5}" destId="{0DC45162-45C0-4B7D-9861-C88085FB57CA}" srcOrd="1" destOrd="0" presId="urn:microsoft.com/office/officeart/2005/8/layout/process5"/>
    <dgm:cxn modelId="{75ACA7A5-8B27-452E-A119-589DEB40AD74}" type="presOf" srcId="{41ED6EB5-3BC0-4131-8224-7157A60DC075}" destId="{5246EE98-CCEA-4783-A614-8B1D3D8D3924}" srcOrd="1" destOrd="0" presId="urn:microsoft.com/office/officeart/2005/8/layout/process5"/>
    <dgm:cxn modelId="{8A275CB2-9F2C-4402-9950-0E6BE0ACC9D0}" type="presOf" srcId="{AF3E9EE4-2207-49DE-9C52-E496D91506E7}" destId="{0729A281-D91D-4993-9519-5CB27372A215}" srcOrd="0" destOrd="0" presId="urn:microsoft.com/office/officeart/2005/8/layout/process5"/>
    <dgm:cxn modelId="{229733E5-6F2A-460A-B0BE-C4016F35EBE5}" type="presOf" srcId="{41ED6EB5-3BC0-4131-8224-7157A60DC075}" destId="{7C899E26-7E51-40CA-91A9-F7CC0542331E}" srcOrd="0" destOrd="0" presId="urn:microsoft.com/office/officeart/2005/8/layout/process5"/>
    <dgm:cxn modelId="{6F2B3AFE-76BB-4AF6-80F3-4C432791E13F}" srcId="{AF3E9EE4-2207-49DE-9C52-E496D91506E7}" destId="{135B9587-4FCA-41E4-BBEB-D762A6B36A08}" srcOrd="1" destOrd="0" parTransId="{C3961A8E-ACA6-442C-A943-DA45BFF9727F}" sibTransId="{41ED6EB5-3BC0-4131-8224-7157A60DC075}"/>
    <dgm:cxn modelId="{535F32A6-E8D8-48F5-AC1D-E938350B31B0}" type="presParOf" srcId="{0729A281-D91D-4993-9519-5CB27372A215}" destId="{BD1E9217-076F-4000-B755-40660E1C1ED0}" srcOrd="0" destOrd="0" presId="urn:microsoft.com/office/officeart/2005/8/layout/process5"/>
    <dgm:cxn modelId="{DEBE78E2-87F2-4407-A26D-5912E5F18D5B}" type="presParOf" srcId="{0729A281-D91D-4993-9519-5CB27372A215}" destId="{0CA2A631-6165-46F1-AFAE-FEA836CDAC86}" srcOrd="1" destOrd="0" presId="urn:microsoft.com/office/officeart/2005/8/layout/process5"/>
    <dgm:cxn modelId="{79B36E10-DE63-4FF5-B2ED-AF8913F972C3}" type="presParOf" srcId="{0CA2A631-6165-46F1-AFAE-FEA836CDAC86}" destId="{0DC45162-45C0-4B7D-9861-C88085FB57CA}" srcOrd="0" destOrd="0" presId="urn:microsoft.com/office/officeart/2005/8/layout/process5"/>
    <dgm:cxn modelId="{CC84BA79-7741-47E0-AAB1-8E5A27EAB576}" type="presParOf" srcId="{0729A281-D91D-4993-9519-5CB27372A215}" destId="{EAE2168C-4785-484B-A6D1-256D897E0FF8}" srcOrd="2" destOrd="0" presId="urn:microsoft.com/office/officeart/2005/8/layout/process5"/>
    <dgm:cxn modelId="{D9287D3C-C962-4F62-B412-7010443DB5DD}" type="presParOf" srcId="{0729A281-D91D-4993-9519-5CB27372A215}" destId="{7C899E26-7E51-40CA-91A9-F7CC0542331E}" srcOrd="3" destOrd="0" presId="urn:microsoft.com/office/officeart/2005/8/layout/process5"/>
    <dgm:cxn modelId="{C9105873-9B0F-416B-81B8-18CCC5D86B70}" type="presParOf" srcId="{7C899E26-7E51-40CA-91A9-F7CC0542331E}" destId="{5246EE98-CCEA-4783-A614-8B1D3D8D3924}" srcOrd="0" destOrd="0" presId="urn:microsoft.com/office/officeart/2005/8/layout/process5"/>
    <dgm:cxn modelId="{9AF87602-65E7-4C54-975A-4D99856E1AD4}" type="presParOf" srcId="{0729A281-D91D-4993-9519-5CB27372A215}" destId="{3220F882-7951-4588-88CB-AB6AFA6DB9B1}" srcOrd="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A1BF99-89BB-44B2-A9F8-61DA48B99E4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5AD33C-DAD0-44EE-8BF3-081FC1138468}">
      <dgm:prSet/>
      <dgm:spPr/>
      <dgm:t>
        <a:bodyPr/>
        <a:lstStyle/>
        <a:p>
          <a:r>
            <a:rPr lang="en-US"/>
            <a:t>Include sentiment and behavioral data</a:t>
          </a:r>
        </a:p>
      </dgm:t>
    </dgm:pt>
    <dgm:pt modelId="{FFDF0F0C-0AB9-48EB-8814-A3AF8ED25FC3}" type="parTrans" cxnId="{CAB509E0-AB0E-4D9A-9DF7-6386F5A4741A}">
      <dgm:prSet/>
      <dgm:spPr/>
      <dgm:t>
        <a:bodyPr/>
        <a:lstStyle/>
        <a:p>
          <a:endParaRPr lang="en-US"/>
        </a:p>
      </dgm:t>
    </dgm:pt>
    <dgm:pt modelId="{79EE158F-1B08-49B8-B20C-AF93886F9950}" type="sibTrans" cxnId="{CAB509E0-AB0E-4D9A-9DF7-6386F5A4741A}">
      <dgm:prSet/>
      <dgm:spPr/>
      <dgm:t>
        <a:bodyPr/>
        <a:lstStyle/>
        <a:p>
          <a:endParaRPr lang="en-US"/>
        </a:p>
      </dgm:t>
    </dgm:pt>
    <dgm:pt modelId="{62BA721C-8476-41DA-A2DC-8AB14EE29618}">
      <dgm:prSet/>
      <dgm:spPr/>
      <dgm:t>
        <a:bodyPr/>
        <a:lstStyle/>
        <a:p>
          <a:r>
            <a:rPr lang="en-US"/>
            <a:t>Look at data over longer periods of time</a:t>
          </a:r>
        </a:p>
      </dgm:t>
    </dgm:pt>
    <dgm:pt modelId="{1ECFD49E-3E63-4A41-9F59-1698C28668A9}" type="parTrans" cxnId="{63767FA4-F745-4944-B791-1297C4E6B68D}">
      <dgm:prSet/>
      <dgm:spPr/>
      <dgm:t>
        <a:bodyPr/>
        <a:lstStyle/>
        <a:p>
          <a:endParaRPr lang="en-US"/>
        </a:p>
      </dgm:t>
    </dgm:pt>
    <dgm:pt modelId="{CC8945D2-4120-482D-BCC9-1CF5491A3B0C}" type="sibTrans" cxnId="{63767FA4-F745-4944-B791-1297C4E6B68D}">
      <dgm:prSet/>
      <dgm:spPr/>
      <dgm:t>
        <a:bodyPr/>
        <a:lstStyle/>
        <a:p>
          <a:endParaRPr lang="en-US"/>
        </a:p>
      </dgm:t>
    </dgm:pt>
    <dgm:pt modelId="{A7735742-2151-47B0-B787-ECE2BA4244C6}">
      <dgm:prSet/>
      <dgm:spPr/>
      <dgm:t>
        <a:bodyPr/>
        <a:lstStyle/>
        <a:p>
          <a:r>
            <a:rPr lang="en-US"/>
            <a:t>Segment the data to specific regions rather than overall information</a:t>
          </a:r>
        </a:p>
      </dgm:t>
    </dgm:pt>
    <dgm:pt modelId="{6D64711F-0BD5-4715-AB50-4A930A2F5D34}" type="parTrans" cxnId="{90640CF6-0872-460E-95D5-6B4A8201F38F}">
      <dgm:prSet/>
      <dgm:spPr/>
      <dgm:t>
        <a:bodyPr/>
        <a:lstStyle/>
        <a:p>
          <a:endParaRPr lang="en-US"/>
        </a:p>
      </dgm:t>
    </dgm:pt>
    <dgm:pt modelId="{5B5D590D-6742-4DBC-A043-1385D142B7ED}" type="sibTrans" cxnId="{90640CF6-0872-460E-95D5-6B4A8201F38F}">
      <dgm:prSet/>
      <dgm:spPr/>
      <dgm:t>
        <a:bodyPr/>
        <a:lstStyle/>
        <a:p>
          <a:endParaRPr lang="en-US"/>
        </a:p>
      </dgm:t>
    </dgm:pt>
    <dgm:pt modelId="{393CEF29-2594-4609-8125-76BAE3224148}">
      <dgm:prSet/>
      <dgm:spPr/>
      <dgm:t>
        <a:bodyPr/>
        <a:lstStyle/>
        <a:p>
          <a:r>
            <a:rPr lang="en-US"/>
            <a:t>Use big data architecture to predict real time customer churn</a:t>
          </a:r>
        </a:p>
      </dgm:t>
    </dgm:pt>
    <dgm:pt modelId="{99D49685-C811-4F07-806B-EB567C19C7B8}" type="parTrans" cxnId="{E0036D0D-A32A-47AB-8B13-F65868F9DB70}">
      <dgm:prSet/>
      <dgm:spPr/>
      <dgm:t>
        <a:bodyPr/>
        <a:lstStyle/>
        <a:p>
          <a:endParaRPr lang="en-US"/>
        </a:p>
      </dgm:t>
    </dgm:pt>
    <dgm:pt modelId="{DE8AE937-A2F8-4A9F-A36D-C2528AA2B772}" type="sibTrans" cxnId="{E0036D0D-A32A-47AB-8B13-F65868F9DB70}">
      <dgm:prSet/>
      <dgm:spPr/>
      <dgm:t>
        <a:bodyPr/>
        <a:lstStyle/>
        <a:p>
          <a:endParaRPr lang="en-US"/>
        </a:p>
      </dgm:t>
    </dgm:pt>
    <dgm:pt modelId="{05758164-274A-4481-B2E9-C84A2101556C}" type="pres">
      <dgm:prSet presAssocID="{12A1BF99-89BB-44B2-A9F8-61DA48B99E4C}" presName="root" presStyleCnt="0">
        <dgm:presLayoutVars>
          <dgm:dir/>
          <dgm:resizeHandles val="exact"/>
        </dgm:presLayoutVars>
      </dgm:prSet>
      <dgm:spPr/>
    </dgm:pt>
    <dgm:pt modelId="{9C8535B3-C832-408C-B280-E9FEB581FE60}" type="pres">
      <dgm:prSet presAssocID="{405AD33C-DAD0-44EE-8BF3-081FC1138468}" presName="compNode" presStyleCnt="0"/>
      <dgm:spPr/>
    </dgm:pt>
    <dgm:pt modelId="{C08A1BAF-60A5-4723-BFFC-C08D77426AFD}" type="pres">
      <dgm:prSet presAssocID="{405AD33C-DAD0-44EE-8BF3-081FC1138468}" presName="bgRect" presStyleLbl="bgShp" presStyleIdx="0" presStyleCnt="4"/>
      <dgm:spPr/>
    </dgm:pt>
    <dgm:pt modelId="{CEAB1CD6-C0AC-4AB9-8792-E228E17998E9}" type="pres">
      <dgm:prSet presAssocID="{405AD33C-DAD0-44EE-8BF3-081FC113846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5E7FFB9-88C5-486B-A469-F55C107352DA}" type="pres">
      <dgm:prSet presAssocID="{405AD33C-DAD0-44EE-8BF3-081FC1138468}" presName="spaceRect" presStyleCnt="0"/>
      <dgm:spPr/>
    </dgm:pt>
    <dgm:pt modelId="{8932CFBE-1955-44B0-9DCF-FE4D4A9ED33F}" type="pres">
      <dgm:prSet presAssocID="{405AD33C-DAD0-44EE-8BF3-081FC1138468}" presName="parTx" presStyleLbl="revTx" presStyleIdx="0" presStyleCnt="4">
        <dgm:presLayoutVars>
          <dgm:chMax val="0"/>
          <dgm:chPref val="0"/>
        </dgm:presLayoutVars>
      </dgm:prSet>
      <dgm:spPr/>
    </dgm:pt>
    <dgm:pt modelId="{E8BD3D5E-B488-4DEA-84D4-A1C4AA0A60AC}" type="pres">
      <dgm:prSet presAssocID="{79EE158F-1B08-49B8-B20C-AF93886F9950}" presName="sibTrans" presStyleCnt="0"/>
      <dgm:spPr/>
    </dgm:pt>
    <dgm:pt modelId="{CD117D62-DE15-47DA-89A1-D54CEA498E68}" type="pres">
      <dgm:prSet presAssocID="{62BA721C-8476-41DA-A2DC-8AB14EE29618}" presName="compNode" presStyleCnt="0"/>
      <dgm:spPr/>
    </dgm:pt>
    <dgm:pt modelId="{731F02FF-C47C-48D9-AE93-F1041C828A26}" type="pres">
      <dgm:prSet presAssocID="{62BA721C-8476-41DA-A2DC-8AB14EE29618}" presName="bgRect" presStyleLbl="bgShp" presStyleIdx="1" presStyleCnt="4"/>
      <dgm:spPr/>
    </dgm:pt>
    <dgm:pt modelId="{5525FA4C-E1F5-4281-86F9-6F46406160F5}" type="pres">
      <dgm:prSet presAssocID="{62BA721C-8476-41DA-A2DC-8AB14EE296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135C2BC-08DC-49C4-862C-5F569EDE7319}" type="pres">
      <dgm:prSet presAssocID="{62BA721C-8476-41DA-A2DC-8AB14EE29618}" presName="spaceRect" presStyleCnt="0"/>
      <dgm:spPr/>
    </dgm:pt>
    <dgm:pt modelId="{F0E11D90-1F7F-4F58-BC7F-C37BF2D07C11}" type="pres">
      <dgm:prSet presAssocID="{62BA721C-8476-41DA-A2DC-8AB14EE29618}" presName="parTx" presStyleLbl="revTx" presStyleIdx="1" presStyleCnt="4">
        <dgm:presLayoutVars>
          <dgm:chMax val="0"/>
          <dgm:chPref val="0"/>
        </dgm:presLayoutVars>
      </dgm:prSet>
      <dgm:spPr/>
    </dgm:pt>
    <dgm:pt modelId="{6DA57F8F-865A-4303-8E30-CADEF0F7B288}" type="pres">
      <dgm:prSet presAssocID="{CC8945D2-4120-482D-BCC9-1CF5491A3B0C}" presName="sibTrans" presStyleCnt="0"/>
      <dgm:spPr/>
    </dgm:pt>
    <dgm:pt modelId="{861F9590-FB72-4D90-AE86-ACE2E456B0AE}" type="pres">
      <dgm:prSet presAssocID="{A7735742-2151-47B0-B787-ECE2BA4244C6}" presName="compNode" presStyleCnt="0"/>
      <dgm:spPr/>
    </dgm:pt>
    <dgm:pt modelId="{EA3A6062-7333-409A-9CDB-DFCE8483CBFF}" type="pres">
      <dgm:prSet presAssocID="{A7735742-2151-47B0-B787-ECE2BA4244C6}" presName="bgRect" presStyleLbl="bgShp" presStyleIdx="2" presStyleCnt="4"/>
      <dgm:spPr/>
    </dgm:pt>
    <dgm:pt modelId="{0B6AA100-DA7A-4FDE-8AE3-F579E40A3DEE}" type="pres">
      <dgm:prSet presAssocID="{A7735742-2151-47B0-B787-ECE2BA4244C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922A647-1117-4E85-9B8D-77751E838356}" type="pres">
      <dgm:prSet presAssocID="{A7735742-2151-47B0-B787-ECE2BA4244C6}" presName="spaceRect" presStyleCnt="0"/>
      <dgm:spPr/>
    </dgm:pt>
    <dgm:pt modelId="{A174CF05-CEE0-4AC2-BCAD-DF7E4B8006AB}" type="pres">
      <dgm:prSet presAssocID="{A7735742-2151-47B0-B787-ECE2BA4244C6}" presName="parTx" presStyleLbl="revTx" presStyleIdx="2" presStyleCnt="4">
        <dgm:presLayoutVars>
          <dgm:chMax val="0"/>
          <dgm:chPref val="0"/>
        </dgm:presLayoutVars>
      </dgm:prSet>
      <dgm:spPr/>
    </dgm:pt>
    <dgm:pt modelId="{95867EED-1C5D-4C6A-9977-91BAC6F58BDD}" type="pres">
      <dgm:prSet presAssocID="{5B5D590D-6742-4DBC-A043-1385D142B7ED}" presName="sibTrans" presStyleCnt="0"/>
      <dgm:spPr/>
    </dgm:pt>
    <dgm:pt modelId="{DF22C7E1-49CE-40DE-B18E-984F299551CA}" type="pres">
      <dgm:prSet presAssocID="{393CEF29-2594-4609-8125-76BAE3224148}" presName="compNode" presStyleCnt="0"/>
      <dgm:spPr/>
    </dgm:pt>
    <dgm:pt modelId="{44FD233F-5249-42DE-82BA-EA9C5419AA3C}" type="pres">
      <dgm:prSet presAssocID="{393CEF29-2594-4609-8125-76BAE3224148}" presName="bgRect" presStyleLbl="bgShp" presStyleIdx="3" presStyleCnt="4"/>
      <dgm:spPr/>
    </dgm:pt>
    <dgm:pt modelId="{5D992BC3-DAF2-4D97-A729-D66BFD511C47}" type="pres">
      <dgm:prSet presAssocID="{393CEF29-2594-4609-8125-76BAE322414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590428EC-7FC3-42CC-ADAC-227407565BC2}" type="pres">
      <dgm:prSet presAssocID="{393CEF29-2594-4609-8125-76BAE3224148}" presName="spaceRect" presStyleCnt="0"/>
      <dgm:spPr/>
    </dgm:pt>
    <dgm:pt modelId="{1DBEDE0C-28E6-4837-A914-9AE26F0B28D0}" type="pres">
      <dgm:prSet presAssocID="{393CEF29-2594-4609-8125-76BAE3224148}" presName="parTx" presStyleLbl="revTx" presStyleIdx="3" presStyleCnt="4">
        <dgm:presLayoutVars>
          <dgm:chMax val="0"/>
          <dgm:chPref val="0"/>
        </dgm:presLayoutVars>
      </dgm:prSet>
      <dgm:spPr/>
    </dgm:pt>
  </dgm:ptLst>
  <dgm:cxnLst>
    <dgm:cxn modelId="{E0036D0D-A32A-47AB-8B13-F65868F9DB70}" srcId="{12A1BF99-89BB-44B2-A9F8-61DA48B99E4C}" destId="{393CEF29-2594-4609-8125-76BAE3224148}" srcOrd="3" destOrd="0" parTransId="{99D49685-C811-4F07-806B-EB567C19C7B8}" sibTransId="{DE8AE937-A2F8-4A9F-A36D-C2528AA2B772}"/>
    <dgm:cxn modelId="{6C174428-401E-4430-895C-1CAC77A7FAC7}" type="presOf" srcId="{A7735742-2151-47B0-B787-ECE2BA4244C6}" destId="{A174CF05-CEE0-4AC2-BCAD-DF7E4B8006AB}" srcOrd="0" destOrd="0" presId="urn:microsoft.com/office/officeart/2018/2/layout/IconVerticalSolidList"/>
    <dgm:cxn modelId="{92D60C45-BDFD-48FC-B387-E0F51F15820D}" type="presOf" srcId="{393CEF29-2594-4609-8125-76BAE3224148}" destId="{1DBEDE0C-28E6-4837-A914-9AE26F0B28D0}" srcOrd="0" destOrd="0" presId="urn:microsoft.com/office/officeart/2018/2/layout/IconVerticalSolidList"/>
    <dgm:cxn modelId="{8D08D26D-59C0-4FAE-AD6A-66174AF8037B}" type="presOf" srcId="{12A1BF99-89BB-44B2-A9F8-61DA48B99E4C}" destId="{05758164-274A-4481-B2E9-C84A2101556C}" srcOrd="0" destOrd="0" presId="urn:microsoft.com/office/officeart/2018/2/layout/IconVerticalSolidList"/>
    <dgm:cxn modelId="{BC99986F-C3AC-4356-A70C-8666E9ABB5E1}" type="presOf" srcId="{62BA721C-8476-41DA-A2DC-8AB14EE29618}" destId="{F0E11D90-1F7F-4F58-BC7F-C37BF2D07C11}" srcOrd="0" destOrd="0" presId="urn:microsoft.com/office/officeart/2018/2/layout/IconVerticalSolidList"/>
    <dgm:cxn modelId="{7A20E276-DE41-4ED9-BD61-A8384698B670}" type="presOf" srcId="{405AD33C-DAD0-44EE-8BF3-081FC1138468}" destId="{8932CFBE-1955-44B0-9DCF-FE4D4A9ED33F}" srcOrd="0" destOrd="0" presId="urn:microsoft.com/office/officeart/2018/2/layout/IconVerticalSolidList"/>
    <dgm:cxn modelId="{63767FA4-F745-4944-B791-1297C4E6B68D}" srcId="{12A1BF99-89BB-44B2-A9F8-61DA48B99E4C}" destId="{62BA721C-8476-41DA-A2DC-8AB14EE29618}" srcOrd="1" destOrd="0" parTransId="{1ECFD49E-3E63-4A41-9F59-1698C28668A9}" sibTransId="{CC8945D2-4120-482D-BCC9-1CF5491A3B0C}"/>
    <dgm:cxn modelId="{CAB509E0-AB0E-4D9A-9DF7-6386F5A4741A}" srcId="{12A1BF99-89BB-44B2-A9F8-61DA48B99E4C}" destId="{405AD33C-DAD0-44EE-8BF3-081FC1138468}" srcOrd="0" destOrd="0" parTransId="{FFDF0F0C-0AB9-48EB-8814-A3AF8ED25FC3}" sibTransId="{79EE158F-1B08-49B8-B20C-AF93886F9950}"/>
    <dgm:cxn modelId="{90640CF6-0872-460E-95D5-6B4A8201F38F}" srcId="{12A1BF99-89BB-44B2-A9F8-61DA48B99E4C}" destId="{A7735742-2151-47B0-B787-ECE2BA4244C6}" srcOrd="2" destOrd="0" parTransId="{6D64711F-0BD5-4715-AB50-4A930A2F5D34}" sibTransId="{5B5D590D-6742-4DBC-A043-1385D142B7ED}"/>
    <dgm:cxn modelId="{DDD254FD-6328-41F4-A1BB-554D46FFF2D5}" type="presParOf" srcId="{05758164-274A-4481-B2E9-C84A2101556C}" destId="{9C8535B3-C832-408C-B280-E9FEB581FE60}" srcOrd="0" destOrd="0" presId="urn:microsoft.com/office/officeart/2018/2/layout/IconVerticalSolidList"/>
    <dgm:cxn modelId="{2B78F1E5-C09B-495A-8513-C3AFADBB5285}" type="presParOf" srcId="{9C8535B3-C832-408C-B280-E9FEB581FE60}" destId="{C08A1BAF-60A5-4723-BFFC-C08D77426AFD}" srcOrd="0" destOrd="0" presId="urn:microsoft.com/office/officeart/2018/2/layout/IconVerticalSolidList"/>
    <dgm:cxn modelId="{7EAA911E-DA68-41B0-930B-ACF5F964CAA1}" type="presParOf" srcId="{9C8535B3-C832-408C-B280-E9FEB581FE60}" destId="{CEAB1CD6-C0AC-4AB9-8792-E228E17998E9}" srcOrd="1" destOrd="0" presId="urn:microsoft.com/office/officeart/2018/2/layout/IconVerticalSolidList"/>
    <dgm:cxn modelId="{7246C99A-0100-4C6F-9981-11C03FE50ABA}" type="presParOf" srcId="{9C8535B3-C832-408C-B280-E9FEB581FE60}" destId="{F5E7FFB9-88C5-486B-A469-F55C107352DA}" srcOrd="2" destOrd="0" presId="urn:microsoft.com/office/officeart/2018/2/layout/IconVerticalSolidList"/>
    <dgm:cxn modelId="{CCB7ACFA-6D2F-401A-8B2B-662491A5DCD0}" type="presParOf" srcId="{9C8535B3-C832-408C-B280-E9FEB581FE60}" destId="{8932CFBE-1955-44B0-9DCF-FE4D4A9ED33F}" srcOrd="3" destOrd="0" presId="urn:microsoft.com/office/officeart/2018/2/layout/IconVerticalSolidList"/>
    <dgm:cxn modelId="{339F3723-C273-488D-99ED-F9E2069E95C5}" type="presParOf" srcId="{05758164-274A-4481-B2E9-C84A2101556C}" destId="{E8BD3D5E-B488-4DEA-84D4-A1C4AA0A60AC}" srcOrd="1" destOrd="0" presId="urn:microsoft.com/office/officeart/2018/2/layout/IconVerticalSolidList"/>
    <dgm:cxn modelId="{7D360D4B-47CD-4074-90B9-F29AD5551083}" type="presParOf" srcId="{05758164-274A-4481-B2E9-C84A2101556C}" destId="{CD117D62-DE15-47DA-89A1-D54CEA498E68}" srcOrd="2" destOrd="0" presId="urn:microsoft.com/office/officeart/2018/2/layout/IconVerticalSolidList"/>
    <dgm:cxn modelId="{AC7AAC71-90FB-472C-9F5D-31D63C926832}" type="presParOf" srcId="{CD117D62-DE15-47DA-89A1-D54CEA498E68}" destId="{731F02FF-C47C-48D9-AE93-F1041C828A26}" srcOrd="0" destOrd="0" presId="urn:microsoft.com/office/officeart/2018/2/layout/IconVerticalSolidList"/>
    <dgm:cxn modelId="{C2D08AB9-DC11-4621-87DA-6C3AFB6ADD3C}" type="presParOf" srcId="{CD117D62-DE15-47DA-89A1-D54CEA498E68}" destId="{5525FA4C-E1F5-4281-86F9-6F46406160F5}" srcOrd="1" destOrd="0" presId="urn:microsoft.com/office/officeart/2018/2/layout/IconVerticalSolidList"/>
    <dgm:cxn modelId="{4685BDB3-0C88-49C4-893A-1947C8E2F13C}" type="presParOf" srcId="{CD117D62-DE15-47DA-89A1-D54CEA498E68}" destId="{7135C2BC-08DC-49C4-862C-5F569EDE7319}" srcOrd="2" destOrd="0" presId="urn:microsoft.com/office/officeart/2018/2/layout/IconVerticalSolidList"/>
    <dgm:cxn modelId="{8B7DC7C2-51A1-4B66-8C95-55E3AE81C9CF}" type="presParOf" srcId="{CD117D62-DE15-47DA-89A1-D54CEA498E68}" destId="{F0E11D90-1F7F-4F58-BC7F-C37BF2D07C11}" srcOrd="3" destOrd="0" presId="urn:microsoft.com/office/officeart/2018/2/layout/IconVerticalSolidList"/>
    <dgm:cxn modelId="{23F912CD-4A2E-4F6F-B9A9-76A50F020DF3}" type="presParOf" srcId="{05758164-274A-4481-B2E9-C84A2101556C}" destId="{6DA57F8F-865A-4303-8E30-CADEF0F7B288}" srcOrd="3" destOrd="0" presId="urn:microsoft.com/office/officeart/2018/2/layout/IconVerticalSolidList"/>
    <dgm:cxn modelId="{428F0863-6CB7-46D3-B1DB-9A19470755DC}" type="presParOf" srcId="{05758164-274A-4481-B2E9-C84A2101556C}" destId="{861F9590-FB72-4D90-AE86-ACE2E456B0AE}" srcOrd="4" destOrd="0" presId="urn:microsoft.com/office/officeart/2018/2/layout/IconVerticalSolidList"/>
    <dgm:cxn modelId="{945258B9-1757-4FA3-805B-848DEB8E6C0C}" type="presParOf" srcId="{861F9590-FB72-4D90-AE86-ACE2E456B0AE}" destId="{EA3A6062-7333-409A-9CDB-DFCE8483CBFF}" srcOrd="0" destOrd="0" presId="urn:microsoft.com/office/officeart/2018/2/layout/IconVerticalSolidList"/>
    <dgm:cxn modelId="{C8258B2E-5787-4291-A09A-02B554080CD0}" type="presParOf" srcId="{861F9590-FB72-4D90-AE86-ACE2E456B0AE}" destId="{0B6AA100-DA7A-4FDE-8AE3-F579E40A3DEE}" srcOrd="1" destOrd="0" presId="urn:microsoft.com/office/officeart/2018/2/layout/IconVerticalSolidList"/>
    <dgm:cxn modelId="{1B4E96AB-BF8E-4C9F-B3C4-AD5B66AA892B}" type="presParOf" srcId="{861F9590-FB72-4D90-AE86-ACE2E456B0AE}" destId="{D922A647-1117-4E85-9B8D-77751E838356}" srcOrd="2" destOrd="0" presId="urn:microsoft.com/office/officeart/2018/2/layout/IconVerticalSolidList"/>
    <dgm:cxn modelId="{72F0E6DB-9B26-4971-A059-C951586FDEEA}" type="presParOf" srcId="{861F9590-FB72-4D90-AE86-ACE2E456B0AE}" destId="{A174CF05-CEE0-4AC2-BCAD-DF7E4B8006AB}" srcOrd="3" destOrd="0" presId="urn:microsoft.com/office/officeart/2018/2/layout/IconVerticalSolidList"/>
    <dgm:cxn modelId="{748B66F7-447E-469D-A21C-62E9DD38099F}" type="presParOf" srcId="{05758164-274A-4481-B2E9-C84A2101556C}" destId="{95867EED-1C5D-4C6A-9977-91BAC6F58BDD}" srcOrd="5" destOrd="0" presId="urn:microsoft.com/office/officeart/2018/2/layout/IconVerticalSolidList"/>
    <dgm:cxn modelId="{C32B71BC-A9B0-473D-A992-25762A88F070}" type="presParOf" srcId="{05758164-274A-4481-B2E9-C84A2101556C}" destId="{DF22C7E1-49CE-40DE-B18E-984F299551CA}" srcOrd="6" destOrd="0" presId="urn:microsoft.com/office/officeart/2018/2/layout/IconVerticalSolidList"/>
    <dgm:cxn modelId="{A6BB27D7-E345-4C0E-9776-0D21CB20DEB9}" type="presParOf" srcId="{DF22C7E1-49CE-40DE-B18E-984F299551CA}" destId="{44FD233F-5249-42DE-82BA-EA9C5419AA3C}" srcOrd="0" destOrd="0" presId="urn:microsoft.com/office/officeart/2018/2/layout/IconVerticalSolidList"/>
    <dgm:cxn modelId="{59761B3D-1FC1-482C-9244-C9FD3DA37E95}" type="presParOf" srcId="{DF22C7E1-49CE-40DE-B18E-984F299551CA}" destId="{5D992BC3-DAF2-4D97-A729-D66BFD511C47}" srcOrd="1" destOrd="0" presId="urn:microsoft.com/office/officeart/2018/2/layout/IconVerticalSolidList"/>
    <dgm:cxn modelId="{BCFE3D08-8E64-4B74-B5CE-1355F2887C4C}" type="presParOf" srcId="{DF22C7E1-49CE-40DE-B18E-984F299551CA}" destId="{590428EC-7FC3-42CC-ADAC-227407565BC2}" srcOrd="2" destOrd="0" presId="urn:microsoft.com/office/officeart/2018/2/layout/IconVerticalSolidList"/>
    <dgm:cxn modelId="{439A3958-2504-4002-BAB7-7548A2E76477}" type="presParOf" srcId="{DF22C7E1-49CE-40DE-B18E-984F299551CA}" destId="{1DBEDE0C-28E6-4837-A914-9AE26F0B28D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9D71A-88E5-42B5-BBC6-5C10662857DA}">
      <dsp:nvSpPr>
        <dsp:cNvPr id="0" name=""/>
        <dsp:cNvSpPr/>
      </dsp:nvSpPr>
      <dsp:spPr>
        <a:xfrm>
          <a:off x="1261" y="393494"/>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2A5D93-0E80-4056-8A46-F14C82193A6B}">
      <dsp:nvSpPr>
        <dsp:cNvPr id="0" name=""/>
        <dsp:cNvSpPr/>
      </dsp:nvSpPr>
      <dsp:spPr>
        <a:xfrm>
          <a:off x="493301" y="86093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The loss of clients/subscribers is a critical issue for any business</a:t>
          </a:r>
        </a:p>
      </dsp:txBody>
      <dsp:txXfrm>
        <a:off x="575662" y="943292"/>
        <a:ext cx="4263632" cy="2647282"/>
      </dsp:txXfrm>
    </dsp:sp>
    <dsp:sp modelId="{2A926850-FF8A-4EE0-BCC2-F370A79F367D}">
      <dsp:nvSpPr>
        <dsp:cNvPr id="0" name=""/>
        <dsp:cNvSpPr/>
      </dsp:nvSpPr>
      <dsp:spPr>
        <a:xfrm>
          <a:off x="5413694" y="393494"/>
          <a:ext cx="4428354" cy="28120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978973-E51F-44FA-8301-DE0CF54B93BE}">
      <dsp:nvSpPr>
        <dsp:cNvPr id="0" name=""/>
        <dsp:cNvSpPr/>
      </dsp:nvSpPr>
      <dsp:spPr>
        <a:xfrm>
          <a:off x="5905734" y="860931"/>
          <a:ext cx="4428354" cy="28120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Necessary to build and maintain customer loyalty to drive financial results and build a positive reputation</a:t>
          </a:r>
        </a:p>
      </dsp:txBody>
      <dsp:txXfrm>
        <a:off x="5988095" y="943292"/>
        <a:ext cx="4263632" cy="26472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FA11A-505E-471E-AE9F-D242221DACCF}">
      <dsp:nvSpPr>
        <dsp:cNvPr id="0" name=""/>
        <dsp:cNvSpPr/>
      </dsp:nvSpPr>
      <dsp:spPr>
        <a:xfrm>
          <a:off x="0" y="0"/>
          <a:ext cx="6028962" cy="104913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SMOTE – For handling data imbalance</a:t>
          </a:r>
        </a:p>
      </dsp:txBody>
      <dsp:txXfrm>
        <a:off x="30728" y="30728"/>
        <a:ext cx="4808207" cy="987683"/>
      </dsp:txXfrm>
    </dsp:sp>
    <dsp:sp modelId="{BEBA7CE0-0F92-48AF-A38E-525E716C01CA}">
      <dsp:nvSpPr>
        <dsp:cNvPr id="0" name=""/>
        <dsp:cNvSpPr/>
      </dsp:nvSpPr>
      <dsp:spPr>
        <a:xfrm>
          <a:off x="504925" y="1239891"/>
          <a:ext cx="6028962" cy="104913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Logistic Regression</a:t>
          </a:r>
        </a:p>
      </dsp:txBody>
      <dsp:txXfrm>
        <a:off x="535653" y="1270619"/>
        <a:ext cx="4780640" cy="987683"/>
      </dsp:txXfrm>
    </dsp:sp>
    <dsp:sp modelId="{C47F5881-5B62-48F4-B306-77D6548CF543}">
      <dsp:nvSpPr>
        <dsp:cNvPr id="0" name=""/>
        <dsp:cNvSpPr/>
      </dsp:nvSpPr>
      <dsp:spPr>
        <a:xfrm>
          <a:off x="1002314" y="2479783"/>
          <a:ext cx="6028962" cy="104913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Random Forest Classifier</a:t>
          </a:r>
        </a:p>
      </dsp:txBody>
      <dsp:txXfrm>
        <a:off x="1033042" y="2510511"/>
        <a:ext cx="4788176" cy="987683"/>
      </dsp:txXfrm>
    </dsp:sp>
    <dsp:sp modelId="{66D5F43C-F633-4A1B-84B0-0A907C3DFC25}">
      <dsp:nvSpPr>
        <dsp:cNvPr id="0" name=""/>
        <dsp:cNvSpPr/>
      </dsp:nvSpPr>
      <dsp:spPr>
        <a:xfrm>
          <a:off x="1507240" y="3719674"/>
          <a:ext cx="6028962" cy="104913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XGBoost</a:t>
          </a:r>
        </a:p>
      </dsp:txBody>
      <dsp:txXfrm>
        <a:off x="1537968" y="3750402"/>
        <a:ext cx="4780640" cy="987683"/>
      </dsp:txXfrm>
    </dsp:sp>
    <dsp:sp modelId="{4F0EE62D-60CF-4C42-AFB8-904BAF37B4C8}">
      <dsp:nvSpPr>
        <dsp:cNvPr id="0" name=""/>
        <dsp:cNvSpPr/>
      </dsp:nvSpPr>
      <dsp:spPr>
        <a:xfrm>
          <a:off x="5347021" y="803545"/>
          <a:ext cx="681940" cy="68194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5500457" y="803545"/>
        <a:ext cx="375068" cy="513160"/>
      </dsp:txXfrm>
    </dsp:sp>
    <dsp:sp modelId="{E744B267-DA63-496D-9A89-380F9E557719}">
      <dsp:nvSpPr>
        <dsp:cNvPr id="0" name=""/>
        <dsp:cNvSpPr/>
      </dsp:nvSpPr>
      <dsp:spPr>
        <a:xfrm>
          <a:off x="5851947" y="2043436"/>
          <a:ext cx="681940" cy="68194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6005383" y="2043436"/>
        <a:ext cx="375068" cy="513160"/>
      </dsp:txXfrm>
    </dsp:sp>
    <dsp:sp modelId="{AB9FDA04-83E9-41C0-B7EA-E706251F4601}">
      <dsp:nvSpPr>
        <dsp:cNvPr id="0" name=""/>
        <dsp:cNvSpPr/>
      </dsp:nvSpPr>
      <dsp:spPr>
        <a:xfrm>
          <a:off x="6349336" y="3283328"/>
          <a:ext cx="681940" cy="681940"/>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6502772" y="3283328"/>
        <a:ext cx="375068" cy="513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A0F74-85AC-4302-B1F1-F7239F430BDC}">
      <dsp:nvSpPr>
        <dsp:cNvPr id="0" name=""/>
        <dsp:cNvSpPr/>
      </dsp:nvSpPr>
      <dsp:spPr>
        <a:xfrm>
          <a:off x="0" y="548998"/>
          <a:ext cx="6949440" cy="806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9A8156-79DF-4732-BC25-9BB61FF55729}">
      <dsp:nvSpPr>
        <dsp:cNvPr id="0" name=""/>
        <dsp:cNvSpPr/>
      </dsp:nvSpPr>
      <dsp:spPr>
        <a:xfrm>
          <a:off x="347472" y="76678"/>
          <a:ext cx="4864608" cy="944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871" tIns="0" rIns="183871" bIns="0" numCol="1" spcCol="1270" anchor="ctr" anchorCtr="0">
          <a:noAutofit/>
        </a:bodyPr>
        <a:lstStyle/>
        <a:p>
          <a:pPr marL="0" lvl="0" indent="0" algn="l" defTabSz="1422400">
            <a:lnSpc>
              <a:spcPct val="90000"/>
            </a:lnSpc>
            <a:spcBef>
              <a:spcPct val="0"/>
            </a:spcBef>
            <a:spcAft>
              <a:spcPct val="35000"/>
            </a:spcAft>
            <a:buNone/>
          </a:pPr>
          <a:r>
            <a:rPr lang="en-US" sz="3200" kern="1200"/>
            <a:t>Precision</a:t>
          </a:r>
        </a:p>
      </dsp:txBody>
      <dsp:txXfrm>
        <a:off x="393586" y="122792"/>
        <a:ext cx="4772380" cy="852412"/>
      </dsp:txXfrm>
    </dsp:sp>
    <dsp:sp modelId="{F9AAB8EA-36B3-42EB-8BD8-F897186CE114}">
      <dsp:nvSpPr>
        <dsp:cNvPr id="0" name=""/>
        <dsp:cNvSpPr/>
      </dsp:nvSpPr>
      <dsp:spPr>
        <a:xfrm>
          <a:off x="0" y="2000518"/>
          <a:ext cx="6949440" cy="806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A49BA9-3F56-48AE-AB4A-47BEB1B52563}">
      <dsp:nvSpPr>
        <dsp:cNvPr id="0" name=""/>
        <dsp:cNvSpPr/>
      </dsp:nvSpPr>
      <dsp:spPr>
        <a:xfrm>
          <a:off x="347472" y="1528198"/>
          <a:ext cx="4864608" cy="9446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871" tIns="0" rIns="183871" bIns="0" numCol="1" spcCol="1270" anchor="ctr" anchorCtr="0">
          <a:noAutofit/>
        </a:bodyPr>
        <a:lstStyle/>
        <a:p>
          <a:pPr marL="0" lvl="0" indent="0" algn="l" defTabSz="1422400">
            <a:lnSpc>
              <a:spcPct val="90000"/>
            </a:lnSpc>
            <a:spcBef>
              <a:spcPct val="0"/>
            </a:spcBef>
            <a:spcAft>
              <a:spcPct val="35000"/>
            </a:spcAft>
            <a:buNone/>
          </a:pPr>
          <a:r>
            <a:rPr lang="en-US" sz="3200" kern="1200"/>
            <a:t>Recall</a:t>
          </a:r>
        </a:p>
      </dsp:txBody>
      <dsp:txXfrm>
        <a:off x="393586" y="1574312"/>
        <a:ext cx="4772380" cy="852412"/>
      </dsp:txXfrm>
    </dsp:sp>
    <dsp:sp modelId="{AF51ECE0-658A-47BE-B5CA-2FD2077D70B3}">
      <dsp:nvSpPr>
        <dsp:cNvPr id="0" name=""/>
        <dsp:cNvSpPr/>
      </dsp:nvSpPr>
      <dsp:spPr>
        <a:xfrm>
          <a:off x="0" y="3452038"/>
          <a:ext cx="6949440" cy="806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9585C4-D06B-4B5F-B3D4-D8D2C679FC1D}">
      <dsp:nvSpPr>
        <dsp:cNvPr id="0" name=""/>
        <dsp:cNvSpPr/>
      </dsp:nvSpPr>
      <dsp:spPr>
        <a:xfrm>
          <a:off x="347472" y="2979718"/>
          <a:ext cx="4864608" cy="9446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871" tIns="0" rIns="183871" bIns="0" numCol="1" spcCol="1270" anchor="ctr" anchorCtr="0">
          <a:noAutofit/>
        </a:bodyPr>
        <a:lstStyle/>
        <a:p>
          <a:pPr marL="0" lvl="0" indent="0" algn="l" defTabSz="1422400">
            <a:lnSpc>
              <a:spcPct val="90000"/>
            </a:lnSpc>
            <a:spcBef>
              <a:spcPct val="0"/>
            </a:spcBef>
            <a:spcAft>
              <a:spcPct val="35000"/>
            </a:spcAft>
            <a:buNone/>
          </a:pPr>
          <a:r>
            <a:rPr lang="en-US" sz="3200" kern="1200"/>
            <a:t>F1-Score</a:t>
          </a:r>
        </a:p>
      </dsp:txBody>
      <dsp:txXfrm>
        <a:off x="393586" y="3025832"/>
        <a:ext cx="4772380" cy="852412"/>
      </dsp:txXfrm>
    </dsp:sp>
    <dsp:sp modelId="{F5185884-AB65-4378-8026-94312D1B44D7}">
      <dsp:nvSpPr>
        <dsp:cNvPr id="0" name=""/>
        <dsp:cNvSpPr/>
      </dsp:nvSpPr>
      <dsp:spPr>
        <a:xfrm>
          <a:off x="0" y="4903558"/>
          <a:ext cx="6949440" cy="806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FA34BD-5E2F-45FF-9251-ECBB74AF78FA}">
      <dsp:nvSpPr>
        <dsp:cNvPr id="0" name=""/>
        <dsp:cNvSpPr/>
      </dsp:nvSpPr>
      <dsp:spPr>
        <a:xfrm>
          <a:off x="347472" y="4431238"/>
          <a:ext cx="4864608" cy="944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871" tIns="0" rIns="183871" bIns="0" numCol="1" spcCol="1270" anchor="ctr" anchorCtr="0">
          <a:noAutofit/>
        </a:bodyPr>
        <a:lstStyle/>
        <a:p>
          <a:pPr marL="0" lvl="0" indent="0" algn="l" defTabSz="1422400">
            <a:lnSpc>
              <a:spcPct val="90000"/>
            </a:lnSpc>
            <a:spcBef>
              <a:spcPct val="0"/>
            </a:spcBef>
            <a:spcAft>
              <a:spcPct val="35000"/>
            </a:spcAft>
            <a:buNone/>
          </a:pPr>
          <a:r>
            <a:rPr lang="en-US" sz="3200" kern="1200"/>
            <a:t>AUC-ROC</a:t>
          </a:r>
        </a:p>
      </dsp:txBody>
      <dsp:txXfrm>
        <a:off x="393586" y="4477352"/>
        <a:ext cx="4772380" cy="8524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E9217-076F-4000-B755-40660E1C1ED0}">
      <dsp:nvSpPr>
        <dsp:cNvPr id="0" name=""/>
        <dsp:cNvSpPr/>
      </dsp:nvSpPr>
      <dsp:spPr>
        <a:xfrm>
          <a:off x="1531820" y="1657"/>
          <a:ext cx="2541103" cy="152466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No model yielded significant results</a:t>
          </a:r>
        </a:p>
      </dsp:txBody>
      <dsp:txXfrm>
        <a:off x="1576476" y="46313"/>
        <a:ext cx="2451791" cy="1435349"/>
      </dsp:txXfrm>
    </dsp:sp>
    <dsp:sp modelId="{0CA2A631-6165-46F1-AFAE-FEA836CDAC86}">
      <dsp:nvSpPr>
        <dsp:cNvPr id="0" name=""/>
        <dsp:cNvSpPr/>
      </dsp:nvSpPr>
      <dsp:spPr>
        <a:xfrm>
          <a:off x="4296540" y="448891"/>
          <a:ext cx="538713" cy="63019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296540" y="574930"/>
        <a:ext cx="377099" cy="378115"/>
      </dsp:txXfrm>
    </dsp:sp>
    <dsp:sp modelId="{EAE2168C-4785-484B-A6D1-256D897E0FF8}">
      <dsp:nvSpPr>
        <dsp:cNvPr id="0" name=""/>
        <dsp:cNvSpPr/>
      </dsp:nvSpPr>
      <dsp:spPr>
        <a:xfrm>
          <a:off x="5089364" y="1657"/>
          <a:ext cx="2541103" cy="1524661"/>
        </a:xfrm>
        <a:prstGeom prst="roundRect">
          <a:avLst>
            <a:gd name="adj" fmla="val 10000"/>
          </a:avLst>
        </a:prstGeom>
        <a:solidFill>
          <a:schemeClr val="accent5">
            <a:hueOff val="4557164"/>
            <a:satOff val="-2052"/>
            <a:lumOff val="-25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XGBoost performed best</a:t>
          </a:r>
        </a:p>
      </dsp:txBody>
      <dsp:txXfrm>
        <a:off x="5134020" y="46313"/>
        <a:ext cx="2451791" cy="1435349"/>
      </dsp:txXfrm>
    </dsp:sp>
    <dsp:sp modelId="{7C899E26-7E51-40CA-91A9-F7CC0542331E}">
      <dsp:nvSpPr>
        <dsp:cNvPr id="0" name=""/>
        <dsp:cNvSpPr/>
      </dsp:nvSpPr>
      <dsp:spPr>
        <a:xfrm rot="5400000">
          <a:off x="6090559" y="1704196"/>
          <a:ext cx="538713" cy="630193"/>
        </a:xfrm>
        <a:prstGeom prst="rightArrow">
          <a:avLst>
            <a:gd name="adj1" fmla="val 60000"/>
            <a:gd name="adj2" fmla="val 50000"/>
          </a:avLst>
        </a:prstGeom>
        <a:solidFill>
          <a:schemeClr val="accent5">
            <a:hueOff val="9114327"/>
            <a:satOff val="-4104"/>
            <a:lumOff val="-50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6170858" y="1749936"/>
        <a:ext cx="378115" cy="377099"/>
      </dsp:txXfrm>
    </dsp:sp>
    <dsp:sp modelId="{3220F882-7951-4588-88CB-AB6AFA6DB9B1}">
      <dsp:nvSpPr>
        <dsp:cNvPr id="0" name=""/>
        <dsp:cNvSpPr/>
      </dsp:nvSpPr>
      <dsp:spPr>
        <a:xfrm>
          <a:off x="5089364" y="2542760"/>
          <a:ext cx="2541103" cy="1524661"/>
        </a:xfrm>
        <a:prstGeom prst="roundRect">
          <a:avLst>
            <a:gd name="adj" fmla="val 10000"/>
          </a:avLst>
        </a:prstGeom>
        <a:solidFill>
          <a:schemeClr val="accent5">
            <a:hueOff val="9114327"/>
            <a:satOff val="-4104"/>
            <a:lumOff val="-50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Additional classifier models should be tested</a:t>
          </a:r>
        </a:p>
      </dsp:txBody>
      <dsp:txXfrm>
        <a:off x="5134020" y="2587416"/>
        <a:ext cx="2451791" cy="14353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8A1BAF-60A5-4723-BFFC-C08D77426AFD}">
      <dsp:nvSpPr>
        <dsp:cNvPr id="0" name=""/>
        <dsp:cNvSpPr/>
      </dsp:nvSpPr>
      <dsp:spPr>
        <a:xfrm>
          <a:off x="0" y="2401"/>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AB1CD6-C0AC-4AB9-8792-E228E17998E9}">
      <dsp:nvSpPr>
        <dsp:cNvPr id="0" name=""/>
        <dsp:cNvSpPr/>
      </dsp:nvSpPr>
      <dsp:spPr>
        <a:xfrm>
          <a:off x="368211" y="276278"/>
          <a:ext cx="669475" cy="669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32CFBE-1955-44B0-9DCF-FE4D4A9ED33F}">
      <dsp:nvSpPr>
        <dsp:cNvPr id="0" name=""/>
        <dsp:cNvSpPr/>
      </dsp:nvSpPr>
      <dsp:spPr>
        <a:xfrm>
          <a:off x="1405898" y="2401"/>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US" sz="2200" kern="1200"/>
            <a:t>Include sentiment and behavioral data</a:t>
          </a:r>
        </a:p>
      </dsp:txBody>
      <dsp:txXfrm>
        <a:off x="1405898" y="2401"/>
        <a:ext cx="5543541" cy="1217228"/>
      </dsp:txXfrm>
    </dsp:sp>
    <dsp:sp modelId="{731F02FF-C47C-48D9-AE93-F1041C828A26}">
      <dsp:nvSpPr>
        <dsp:cNvPr id="0" name=""/>
        <dsp:cNvSpPr/>
      </dsp:nvSpPr>
      <dsp:spPr>
        <a:xfrm>
          <a:off x="0" y="1523937"/>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5FA4C-E1F5-4281-86F9-6F46406160F5}">
      <dsp:nvSpPr>
        <dsp:cNvPr id="0" name=""/>
        <dsp:cNvSpPr/>
      </dsp:nvSpPr>
      <dsp:spPr>
        <a:xfrm>
          <a:off x="368211" y="1797813"/>
          <a:ext cx="669475" cy="669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E11D90-1F7F-4F58-BC7F-C37BF2D07C11}">
      <dsp:nvSpPr>
        <dsp:cNvPr id="0" name=""/>
        <dsp:cNvSpPr/>
      </dsp:nvSpPr>
      <dsp:spPr>
        <a:xfrm>
          <a:off x="1405898" y="1523937"/>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US" sz="2200" kern="1200"/>
            <a:t>Look at data over longer periods of time</a:t>
          </a:r>
        </a:p>
      </dsp:txBody>
      <dsp:txXfrm>
        <a:off x="1405898" y="1523937"/>
        <a:ext cx="5543541" cy="1217228"/>
      </dsp:txXfrm>
    </dsp:sp>
    <dsp:sp modelId="{EA3A6062-7333-409A-9CDB-DFCE8483CBFF}">
      <dsp:nvSpPr>
        <dsp:cNvPr id="0" name=""/>
        <dsp:cNvSpPr/>
      </dsp:nvSpPr>
      <dsp:spPr>
        <a:xfrm>
          <a:off x="0" y="3045472"/>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6AA100-DA7A-4FDE-8AE3-F579E40A3DEE}">
      <dsp:nvSpPr>
        <dsp:cNvPr id="0" name=""/>
        <dsp:cNvSpPr/>
      </dsp:nvSpPr>
      <dsp:spPr>
        <a:xfrm>
          <a:off x="368211" y="3319348"/>
          <a:ext cx="669475" cy="6694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74CF05-CEE0-4AC2-BCAD-DF7E4B8006AB}">
      <dsp:nvSpPr>
        <dsp:cNvPr id="0" name=""/>
        <dsp:cNvSpPr/>
      </dsp:nvSpPr>
      <dsp:spPr>
        <a:xfrm>
          <a:off x="1405898" y="3045472"/>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US" sz="2200" kern="1200"/>
            <a:t>Segment the data to specific regions rather than overall information</a:t>
          </a:r>
        </a:p>
      </dsp:txBody>
      <dsp:txXfrm>
        <a:off x="1405898" y="3045472"/>
        <a:ext cx="5543541" cy="1217228"/>
      </dsp:txXfrm>
    </dsp:sp>
    <dsp:sp modelId="{44FD233F-5249-42DE-82BA-EA9C5419AA3C}">
      <dsp:nvSpPr>
        <dsp:cNvPr id="0" name=""/>
        <dsp:cNvSpPr/>
      </dsp:nvSpPr>
      <dsp:spPr>
        <a:xfrm>
          <a:off x="0" y="4567007"/>
          <a:ext cx="6949440" cy="121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92BC3-DAF2-4D97-A729-D66BFD511C47}">
      <dsp:nvSpPr>
        <dsp:cNvPr id="0" name=""/>
        <dsp:cNvSpPr/>
      </dsp:nvSpPr>
      <dsp:spPr>
        <a:xfrm>
          <a:off x="368211" y="4840884"/>
          <a:ext cx="669475" cy="6694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BEDE0C-28E6-4837-A914-9AE26F0B28D0}">
      <dsp:nvSpPr>
        <dsp:cNvPr id="0" name=""/>
        <dsp:cNvSpPr/>
      </dsp:nvSpPr>
      <dsp:spPr>
        <a:xfrm>
          <a:off x="1405898" y="4567007"/>
          <a:ext cx="5543541" cy="12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23" tIns="128823" rIns="128823" bIns="128823" numCol="1" spcCol="1270" anchor="ctr" anchorCtr="0">
          <a:noAutofit/>
        </a:bodyPr>
        <a:lstStyle/>
        <a:p>
          <a:pPr marL="0" lvl="0" indent="0" algn="l" defTabSz="977900">
            <a:lnSpc>
              <a:spcPct val="90000"/>
            </a:lnSpc>
            <a:spcBef>
              <a:spcPct val="0"/>
            </a:spcBef>
            <a:spcAft>
              <a:spcPct val="35000"/>
            </a:spcAft>
            <a:buNone/>
          </a:pPr>
          <a:r>
            <a:rPr lang="en-US" sz="2200" kern="1200"/>
            <a:t>Use big data architecture to predict real time customer churn</a:t>
          </a:r>
        </a:p>
      </dsp:txBody>
      <dsp:txXfrm>
        <a:off x="1405898" y="4567007"/>
        <a:ext cx="5543541" cy="12172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062B8-F537-42C1-87F9-37FDF57C5E3C}" type="datetimeFigureOut">
              <a:rPr lang="en-US" smtClean="0"/>
              <a:t>6/1/2025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94ECB-46D2-4C8A-A432-A6B70CD845B7}" type="slidenum">
              <a:rPr lang="en-US" smtClean="0"/>
              <a:t>‹#›</a:t>
            </a:fld>
            <a:endParaRPr lang="en-US"/>
          </a:p>
        </p:txBody>
      </p:sp>
    </p:spTree>
    <p:extLst>
      <p:ext uri="{BB962C8B-B14F-4D97-AF65-F5344CB8AC3E}">
        <p14:creationId xmlns:p14="http://schemas.microsoft.com/office/powerpoint/2010/main" val="508212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Customer churn, or the loss of clients or subscribers, is a critical issue within any industry and business. To maintain profitability, it is necessary, especially in competitive markets, to build and maintain customer loyalty not only to drive financial results but also to build a positive reputation in the market. This project specifically looks at customer churn data from a telecommunication company to develop predictive models to uncover patterns and factors contributing to customer attrition that can be standardized across industries.</a:t>
            </a:r>
          </a:p>
          <a:p>
            <a:endParaRPr lang="en-US" dirty="0"/>
          </a:p>
        </p:txBody>
      </p:sp>
      <p:sp>
        <p:nvSpPr>
          <p:cNvPr id="4" name="Slide Number Placeholder 3"/>
          <p:cNvSpPr>
            <a:spLocks noGrp="1"/>
          </p:cNvSpPr>
          <p:nvPr>
            <p:ph type="sldNum" sz="quarter" idx="5"/>
          </p:nvPr>
        </p:nvSpPr>
        <p:spPr/>
        <p:txBody>
          <a:bodyPr/>
          <a:lstStyle/>
          <a:p>
            <a:fld id="{79294ECB-46D2-4C8A-A432-A6B70CD845B7}" type="slidenum">
              <a:rPr lang="en-US" smtClean="0"/>
              <a:t>2</a:t>
            </a:fld>
            <a:endParaRPr lang="en-US"/>
          </a:p>
        </p:txBody>
      </p:sp>
    </p:spTree>
    <p:extLst>
      <p:ext uri="{BB962C8B-B14F-4D97-AF65-F5344CB8AC3E}">
        <p14:creationId xmlns:p14="http://schemas.microsoft.com/office/powerpoint/2010/main" val="890526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XGBoost model, I found the top 3 features contributing to customer churn. Most significantly was payment method by electronic check followed by customers with a two-year contract and then customers enrolled in paperless billing. However, it is important to note that none of these features are highly significant due to their low importance scores.</a:t>
            </a:r>
          </a:p>
        </p:txBody>
      </p:sp>
      <p:sp>
        <p:nvSpPr>
          <p:cNvPr id="4" name="Slide Number Placeholder 3"/>
          <p:cNvSpPr>
            <a:spLocks noGrp="1"/>
          </p:cNvSpPr>
          <p:nvPr>
            <p:ph type="sldNum" sz="quarter" idx="5"/>
          </p:nvPr>
        </p:nvSpPr>
        <p:spPr/>
        <p:txBody>
          <a:bodyPr/>
          <a:lstStyle/>
          <a:p>
            <a:fld id="{79294ECB-46D2-4C8A-A432-A6B70CD845B7}" type="slidenum">
              <a:rPr lang="en-US" smtClean="0"/>
              <a:t>11</a:t>
            </a:fld>
            <a:endParaRPr lang="en-US"/>
          </a:p>
        </p:txBody>
      </p:sp>
    </p:spTree>
    <p:extLst>
      <p:ext uri="{BB962C8B-B14F-4D97-AF65-F5344CB8AC3E}">
        <p14:creationId xmlns:p14="http://schemas.microsoft.com/office/powerpoint/2010/main" val="2442605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some recommendations that I can make upon this analysis beyond building additional models is to also look at sentiment and behavioral data to analyze features such as customer satisfaction and support tickets. Additionally,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Model builders should segment the data in a way that is accurate for specific regions but captures churn rationale over longer periods of time as churn reasoning consistently is changing, consistent testing of model accuracy is necessary to deliver the most accurate results to companies on churn predictions. Finally, the data used in this analysis is only a small parentage of the available information. Once an ideal model is selected, I would recommend running the model within a big data architecture such as Hive and Spark to analyze real time data instantaneously to prevent customer churn by addressing customer concerns immediately before the thought of churn is possible.</a:t>
            </a:r>
          </a:p>
          <a:p>
            <a:endParaRPr lang="en-US" dirty="0"/>
          </a:p>
        </p:txBody>
      </p:sp>
      <p:sp>
        <p:nvSpPr>
          <p:cNvPr id="4" name="Slide Number Placeholder 3"/>
          <p:cNvSpPr>
            <a:spLocks noGrp="1"/>
          </p:cNvSpPr>
          <p:nvPr>
            <p:ph type="sldNum" sz="quarter" idx="5"/>
          </p:nvPr>
        </p:nvSpPr>
        <p:spPr/>
        <p:txBody>
          <a:bodyPr/>
          <a:lstStyle/>
          <a:p>
            <a:fld id="{79294ECB-46D2-4C8A-A432-A6B70CD845B7}" type="slidenum">
              <a:rPr lang="en-US" smtClean="0"/>
              <a:t>13</a:t>
            </a:fld>
            <a:endParaRPr lang="en-US"/>
          </a:p>
        </p:txBody>
      </p:sp>
    </p:spTree>
    <p:extLst>
      <p:ext uri="{BB962C8B-B14F-4D97-AF65-F5344CB8AC3E}">
        <p14:creationId xmlns:p14="http://schemas.microsoft.com/office/powerpoint/2010/main" val="4075085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takes a look at a data set sourced from Kaggle that was provided by IBM regarding a Telecom Company. It contains over 7000 entries across 21 features with the target variable being whether or not a customer churned. From the chart provided, we can see that the data is slightly </a:t>
            </a:r>
            <a:r>
              <a:rPr lang="en-US" dirty="0" err="1"/>
              <a:t>imbalaned</a:t>
            </a:r>
            <a:r>
              <a:rPr lang="en-US" dirty="0"/>
              <a:t> which may affect results. After conducting an exploratory data analysis, I found that there were no missing or duplicate values however, I </a:t>
            </a:r>
            <a:r>
              <a:rPr lang="en-US" dirty="0" err="1"/>
              <a:t>noticied</a:t>
            </a:r>
            <a:r>
              <a:rPr lang="en-US" dirty="0"/>
              <a:t> the information was mostly categorical so I created dummy variables to prepare the dataset for model building.</a:t>
            </a:r>
          </a:p>
        </p:txBody>
      </p:sp>
      <p:sp>
        <p:nvSpPr>
          <p:cNvPr id="4" name="Slide Number Placeholder 3"/>
          <p:cNvSpPr>
            <a:spLocks noGrp="1"/>
          </p:cNvSpPr>
          <p:nvPr>
            <p:ph type="sldNum" sz="quarter" idx="5"/>
          </p:nvPr>
        </p:nvSpPr>
        <p:spPr/>
        <p:txBody>
          <a:bodyPr/>
          <a:lstStyle/>
          <a:p>
            <a:fld id="{79294ECB-46D2-4C8A-A432-A6B70CD845B7}" type="slidenum">
              <a:rPr lang="en-US" smtClean="0"/>
              <a:t>3</a:t>
            </a:fld>
            <a:endParaRPr lang="en-US"/>
          </a:p>
        </p:txBody>
      </p:sp>
    </p:spTree>
    <p:extLst>
      <p:ext uri="{BB962C8B-B14F-4D97-AF65-F5344CB8AC3E}">
        <p14:creationId xmlns:p14="http://schemas.microsoft.com/office/powerpoint/2010/main" val="977986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only numerical columns in the dataset is the distribution of monthly charges. Because of this, I created a distribution chart to see if high transaction costs may contribute to customer churn and found that most transactions are at a rate of $20 however, some transactions can range up to $120.</a:t>
            </a:r>
          </a:p>
        </p:txBody>
      </p:sp>
      <p:sp>
        <p:nvSpPr>
          <p:cNvPr id="4" name="Slide Number Placeholder 3"/>
          <p:cNvSpPr>
            <a:spLocks noGrp="1"/>
          </p:cNvSpPr>
          <p:nvPr>
            <p:ph type="sldNum" sz="quarter" idx="5"/>
          </p:nvPr>
        </p:nvSpPr>
        <p:spPr/>
        <p:txBody>
          <a:bodyPr/>
          <a:lstStyle/>
          <a:p>
            <a:fld id="{79294ECB-46D2-4C8A-A432-A6B70CD845B7}" type="slidenum">
              <a:rPr lang="en-US" smtClean="0"/>
              <a:t>4</a:t>
            </a:fld>
            <a:endParaRPr lang="en-US"/>
          </a:p>
        </p:txBody>
      </p:sp>
    </p:spTree>
    <p:extLst>
      <p:ext uri="{BB962C8B-B14F-4D97-AF65-F5344CB8AC3E}">
        <p14:creationId xmlns:p14="http://schemas.microsoft.com/office/powerpoint/2010/main" val="3349525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there are very few numerical columns however I still created a correlation heatmap to see if any trends existed in the data and nothing is of real significance at this point.</a:t>
            </a:r>
          </a:p>
        </p:txBody>
      </p:sp>
      <p:sp>
        <p:nvSpPr>
          <p:cNvPr id="4" name="Slide Number Placeholder 3"/>
          <p:cNvSpPr>
            <a:spLocks noGrp="1"/>
          </p:cNvSpPr>
          <p:nvPr>
            <p:ph type="sldNum" sz="quarter" idx="5"/>
          </p:nvPr>
        </p:nvSpPr>
        <p:spPr/>
        <p:txBody>
          <a:bodyPr/>
          <a:lstStyle/>
          <a:p>
            <a:fld id="{79294ECB-46D2-4C8A-A432-A6B70CD845B7}" type="slidenum">
              <a:rPr lang="en-US" smtClean="0"/>
              <a:t>5</a:t>
            </a:fld>
            <a:endParaRPr lang="en-US"/>
          </a:p>
        </p:txBody>
      </p:sp>
    </p:spTree>
    <p:extLst>
      <p:ext uri="{BB962C8B-B14F-4D97-AF65-F5344CB8AC3E}">
        <p14:creationId xmlns:p14="http://schemas.microsoft.com/office/powerpoint/2010/main" val="747232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first be using smote to balance the dataset. From there I will build 3 predictive models: LR RFC &amp; XBG to train and test he data to understand relationships and factors that may cause customers to churn from this company. I chose a logistic regression as a baseline due to its simplicity and interpretability, a random forest </a:t>
            </a:r>
            <a:r>
              <a:rPr lang="en-US" dirty="0" err="1"/>
              <a:t>classifiey</a:t>
            </a:r>
            <a:r>
              <a:rPr lang="en-US" dirty="0"/>
              <a:t> as a powerful model to handle imbalanced data and feature importance insights, and XGBoost which is a high-performance gradient boosting algorithm know for its accuracy and ability to handle complex relationships with data</a:t>
            </a:r>
          </a:p>
        </p:txBody>
      </p:sp>
      <p:sp>
        <p:nvSpPr>
          <p:cNvPr id="4" name="Slide Number Placeholder 3"/>
          <p:cNvSpPr>
            <a:spLocks noGrp="1"/>
          </p:cNvSpPr>
          <p:nvPr>
            <p:ph type="sldNum" sz="quarter" idx="5"/>
          </p:nvPr>
        </p:nvSpPr>
        <p:spPr/>
        <p:txBody>
          <a:bodyPr/>
          <a:lstStyle/>
          <a:p>
            <a:fld id="{79294ECB-46D2-4C8A-A432-A6B70CD845B7}" type="slidenum">
              <a:rPr lang="en-US" smtClean="0"/>
              <a:t>6</a:t>
            </a:fld>
            <a:endParaRPr lang="en-US"/>
          </a:p>
        </p:txBody>
      </p:sp>
    </p:spTree>
    <p:extLst>
      <p:ext uri="{BB962C8B-B14F-4D97-AF65-F5344CB8AC3E}">
        <p14:creationId xmlns:p14="http://schemas.microsoft.com/office/powerpoint/2010/main" val="106079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selected four evaluation metrics to assess the performance of each model and identify the best fit for predicting customer churn. </a:t>
            </a:r>
            <a:r>
              <a:rPr lang="en-US" b="1" dirty="0"/>
              <a:t>Precision</a:t>
            </a:r>
            <a:r>
              <a:rPr lang="en-US" dirty="0"/>
              <a:t> was used to measure how many of the customers predicted to churn actually did, helping to evaluate the accuracy of positive predictions. </a:t>
            </a:r>
            <a:r>
              <a:rPr lang="en-US" b="1" dirty="0"/>
              <a:t>Recall</a:t>
            </a:r>
            <a:r>
              <a:rPr lang="en-US" dirty="0"/>
              <a:t> was chosen to show how many actual churners were correctly identified by the model, which is critical in minimizing lost customers. The </a:t>
            </a:r>
            <a:r>
              <a:rPr lang="en-US" b="1" dirty="0"/>
              <a:t>F1-score</a:t>
            </a:r>
            <a:r>
              <a:rPr lang="en-US" dirty="0"/>
              <a:t> provides a balance between precision and recall, offering a more comprehensive measure of the model’s effectiveness. Lastly, the </a:t>
            </a:r>
            <a:r>
              <a:rPr lang="en-US" b="1" dirty="0"/>
              <a:t>AUC-ROC score</a:t>
            </a:r>
            <a:r>
              <a:rPr lang="en-US" dirty="0"/>
              <a:t> was used to evaluate how well the model distinguishes between churners and non-churners across various classification thresholds.</a:t>
            </a:r>
          </a:p>
        </p:txBody>
      </p:sp>
      <p:sp>
        <p:nvSpPr>
          <p:cNvPr id="4" name="Slide Number Placeholder 3"/>
          <p:cNvSpPr>
            <a:spLocks noGrp="1"/>
          </p:cNvSpPr>
          <p:nvPr>
            <p:ph type="sldNum" sz="quarter" idx="5"/>
          </p:nvPr>
        </p:nvSpPr>
        <p:spPr/>
        <p:txBody>
          <a:bodyPr/>
          <a:lstStyle/>
          <a:p>
            <a:fld id="{79294ECB-46D2-4C8A-A432-A6B70CD845B7}" type="slidenum">
              <a:rPr lang="en-US" smtClean="0"/>
              <a:t>7</a:t>
            </a:fld>
            <a:endParaRPr lang="en-US"/>
          </a:p>
        </p:txBody>
      </p:sp>
    </p:spTree>
    <p:extLst>
      <p:ext uri="{BB962C8B-B14F-4D97-AF65-F5344CB8AC3E}">
        <p14:creationId xmlns:p14="http://schemas.microsoft.com/office/powerpoint/2010/main" val="1422542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the performance of the three models—Logistic Regression, Random Forest, and XGBoost—summarized in the chart on this slide. </a:t>
            </a:r>
            <a:r>
              <a:rPr lang="en-US" b="1" dirty="0"/>
              <a:t>Logistic Regression</a:t>
            </a:r>
            <a:r>
              <a:rPr lang="en-US" dirty="0"/>
              <a:t> and </a:t>
            </a:r>
            <a:r>
              <a:rPr lang="en-US" b="1" dirty="0"/>
              <a:t>XGBoost</a:t>
            </a:r>
            <a:r>
              <a:rPr lang="en-US" dirty="0"/>
              <a:t> both achieved the highest </a:t>
            </a:r>
            <a:r>
              <a:rPr lang="en-US" b="1" dirty="0"/>
              <a:t>recall</a:t>
            </a:r>
            <a:r>
              <a:rPr lang="en-US" dirty="0"/>
              <a:t> (0.8471), meaning they were the most effective at identifying actual churners. However, </a:t>
            </a:r>
            <a:r>
              <a:rPr lang="en-US" b="1" dirty="0"/>
              <a:t>XGBoost</a:t>
            </a:r>
            <a:r>
              <a:rPr lang="en-US" dirty="0"/>
              <a:t> had the highest </a:t>
            </a:r>
            <a:r>
              <a:rPr lang="en-US" b="1" dirty="0"/>
              <a:t>precision</a:t>
            </a:r>
            <a:r>
              <a:rPr lang="en-US" dirty="0"/>
              <a:t> (0.5550), resulting in a more balanced </a:t>
            </a:r>
            <a:r>
              <a:rPr lang="en-US" b="1" dirty="0"/>
              <a:t>F1-Score</a:t>
            </a:r>
            <a:r>
              <a:rPr lang="en-US" dirty="0"/>
              <a:t> of 0.5975. </a:t>
            </a:r>
            <a:r>
              <a:rPr lang="en-US" b="1" dirty="0"/>
              <a:t>Random Forest</a:t>
            </a:r>
            <a:r>
              <a:rPr lang="en-US" dirty="0"/>
              <a:t>, while slightly lower in recall, produced the highest </a:t>
            </a:r>
            <a:r>
              <a:rPr lang="en-US" b="1" dirty="0"/>
              <a:t>F1-Score</a:t>
            </a:r>
            <a:r>
              <a:rPr lang="en-US" dirty="0"/>
              <a:t> overall (0.5993) and the top </a:t>
            </a:r>
            <a:r>
              <a:rPr lang="en-US" b="1" dirty="0"/>
              <a:t>ROC AUC score</a:t>
            </a:r>
            <a:r>
              <a:rPr lang="en-US" dirty="0"/>
              <a:t> (0.8319), making it the most effective model in terms of overall predictive power. These results suggest that both Random Forest and XGBoost offer a better balance of accuracy and reliability compared to Logistic Regression, which still performed strongly in recall.</a:t>
            </a:r>
          </a:p>
        </p:txBody>
      </p:sp>
      <p:sp>
        <p:nvSpPr>
          <p:cNvPr id="4" name="Slide Number Placeholder 3"/>
          <p:cNvSpPr>
            <a:spLocks noGrp="1"/>
          </p:cNvSpPr>
          <p:nvPr>
            <p:ph type="sldNum" sz="quarter" idx="5"/>
          </p:nvPr>
        </p:nvSpPr>
        <p:spPr/>
        <p:txBody>
          <a:bodyPr/>
          <a:lstStyle/>
          <a:p>
            <a:fld id="{79294ECB-46D2-4C8A-A432-A6B70CD845B7}" type="slidenum">
              <a:rPr lang="en-US" smtClean="0"/>
              <a:t>8</a:t>
            </a:fld>
            <a:endParaRPr lang="en-US"/>
          </a:p>
        </p:txBody>
      </p:sp>
    </p:spTree>
    <p:extLst>
      <p:ext uri="{BB962C8B-B14F-4D97-AF65-F5344CB8AC3E}">
        <p14:creationId xmlns:p14="http://schemas.microsoft.com/office/powerpoint/2010/main" val="1366450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looking at ROC Curves, we see that all models performed about the same</a:t>
            </a:r>
          </a:p>
        </p:txBody>
      </p:sp>
      <p:sp>
        <p:nvSpPr>
          <p:cNvPr id="4" name="Slide Number Placeholder 3"/>
          <p:cNvSpPr>
            <a:spLocks noGrp="1"/>
          </p:cNvSpPr>
          <p:nvPr>
            <p:ph type="sldNum" sz="quarter" idx="5"/>
          </p:nvPr>
        </p:nvSpPr>
        <p:spPr/>
        <p:txBody>
          <a:bodyPr/>
          <a:lstStyle/>
          <a:p>
            <a:fld id="{79294ECB-46D2-4C8A-A432-A6B70CD845B7}" type="slidenum">
              <a:rPr lang="en-US" smtClean="0"/>
              <a:t>9</a:t>
            </a:fld>
            <a:endParaRPr lang="en-US"/>
          </a:p>
        </p:txBody>
      </p:sp>
    </p:spTree>
    <p:extLst>
      <p:ext uri="{BB962C8B-B14F-4D97-AF65-F5344CB8AC3E}">
        <p14:creationId xmlns:p14="http://schemas.microsoft.com/office/powerpoint/2010/main" val="1882348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created a confusion matrix for each model to visually assess how well each one predicted customer churn. </a:t>
            </a:r>
            <a:r>
              <a:rPr lang="en-US" b="1" dirty="0"/>
              <a:t>Logistic Regression</a:t>
            </a:r>
            <a:r>
              <a:rPr lang="en-US" dirty="0"/>
              <a:t> correctly identified 242 churners (true positives) but also misclassified 205 non-churners as churners (false positives), leading to a notable number of incorrect churn predictions. </a:t>
            </a:r>
            <a:r>
              <a:rPr lang="en-US" b="1" dirty="0"/>
              <a:t>Random Forest</a:t>
            </a:r>
            <a:r>
              <a:rPr lang="en-US" dirty="0"/>
              <a:t> had the highest number of true positives at 267 and reduced false positives to 250, striking the best overall balance between sensitivity and specificity. </a:t>
            </a:r>
            <a:r>
              <a:rPr lang="en-US" b="1" dirty="0"/>
              <a:t>XGBoost</a:t>
            </a:r>
            <a:r>
              <a:rPr lang="en-US" dirty="0"/>
              <a:t> achieved the same number of true positives as Logistic Regression (242) but had the lowest number of false positives among the three models at 194, suggesting stronger precision. These results highlight that while all models were reasonably effective in detecting churn, Random Forest offered the best recall, while XGBoost provided a slightly more conservative but precise prediction approach.</a:t>
            </a:r>
          </a:p>
        </p:txBody>
      </p:sp>
      <p:sp>
        <p:nvSpPr>
          <p:cNvPr id="4" name="Slide Number Placeholder 3"/>
          <p:cNvSpPr>
            <a:spLocks noGrp="1"/>
          </p:cNvSpPr>
          <p:nvPr>
            <p:ph type="sldNum" sz="quarter" idx="5"/>
          </p:nvPr>
        </p:nvSpPr>
        <p:spPr/>
        <p:txBody>
          <a:bodyPr/>
          <a:lstStyle/>
          <a:p>
            <a:fld id="{79294ECB-46D2-4C8A-A432-A6B70CD845B7}" type="slidenum">
              <a:rPr lang="en-US" smtClean="0"/>
              <a:t>10</a:t>
            </a:fld>
            <a:endParaRPr lang="en-US"/>
          </a:p>
        </p:txBody>
      </p:sp>
    </p:spTree>
    <p:extLst>
      <p:ext uri="{BB962C8B-B14F-4D97-AF65-F5344CB8AC3E}">
        <p14:creationId xmlns:p14="http://schemas.microsoft.com/office/powerpoint/2010/main" val="1303532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6/1/2025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6242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6/1/2025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2078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6/1/2025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70560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6/1/2025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25311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6/1/2025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78880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6/1/2025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1029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6/1/2025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2704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6/1/2025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73640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6/1/2025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73687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6/1/2025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34523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6/1/2025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56134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6/1/2025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6575162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11.xml"/><Relationship Id="rId9" Type="http://schemas.microsoft.com/office/2007/relationships/diagramDrawing" Target="../diagrams/drawing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875D55-4A80-43E9-38F6-27E366493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4535CC-1FEA-2BE7-4AFB-16C7EEA671A3}"/>
              </a:ext>
            </a:extLst>
          </p:cNvPr>
          <p:cNvPicPr>
            <a:picLocks noChangeAspect="1"/>
          </p:cNvPicPr>
          <p:nvPr/>
        </p:nvPicPr>
        <p:blipFill>
          <a:blip r:embed="rId4">
            <a:alphaModFix amt="60000"/>
          </a:blip>
          <a:srcRect t="23982" b="13518"/>
          <a:stretch>
            <a:fillRect/>
          </a:stretch>
        </p:blipFill>
        <p:spPr>
          <a:xfrm>
            <a:off x="1" y="1"/>
            <a:ext cx="12192000" cy="6857999"/>
          </a:xfrm>
          <a:prstGeom prst="rect">
            <a:avLst/>
          </a:prstGeom>
        </p:spPr>
      </p:pic>
      <p:sp>
        <p:nvSpPr>
          <p:cNvPr id="2" name="Title 1">
            <a:extLst>
              <a:ext uri="{FF2B5EF4-FFF2-40B4-BE49-F238E27FC236}">
                <a16:creationId xmlns:a16="http://schemas.microsoft.com/office/drawing/2014/main" id="{A0597411-82C6-366B-7CEA-D9338CFFB0A5}"/>
              </a:ext>
            </a:extLst>
          </p:cNvPr>
          <p:cNvSpPr>
            <a:spLocks noGrp="1"/>
          </p:cNvSpPr>
          <p:nvPr>
            <p:ph type="ctrTitle"/>
          </p:nvPr>
        </p:nvSpPr>
        <p:spPr>
          <a:xfrm>
            <a:off x="2301923" y="1482602"/>
            <a:ext cx="7588155" cy="2236264"/>
          </a:xfrm>
        </p:spPr>
        <p:txBody>
          <a:bodyPr>
            <a:normAutofit/>
          </a:bodyPr>
          <a:lstStyle/>
          <a:p>
            <a:r>
              <a:rPr lang="en-US" sz="5400">
                <a:solidFill>
                  <a:srgbClr val="FFFFFF"/>
                </a:solidFill>
              </a:rPr>
              <a:t>Customer Churn Analysis</a:t>
            </a:r>
          </a:p>
        </p:txBody>
      </p:sp>
      <p:sp>
        <p:nvSpPr>
          <p:cNvPr id="3" name="Subtitle 2">
            <a:extLst>
              <a:ext uri="{FF2B5EF4-FFF2-40B4-BE49-F238E27FC236}">
                <a16:creationId xmlns:a16="http://schemas.microsoft.com/office/drawing/2014/main" id="{19402E70-0F3E-95EF-780F-124B0EA5ADFF}"/>
              </a:ext>
            </a:extLst>
          </p:cNvPr>
          <p:cNvSpPr>
            <a:spLocks noGrp="1"/>
          </p:cNvSpPr>
          <p:nvPr>
            <p:ph type="subTitle" idx="1"/>
          </p:nvPr>
        </p:nvSpPr>
        <p:spPr>
          <a:xfrm>
            <a:off x="2301923" y="3793937"/>
            <a:ext cx="7588155" cy="1414091"/>
          </a:xfrm>
        </p:spPr>
        <p:txBody>
          <a:bodyPr>
            <a:normAutofit/>
          </a:bodyPr>
          <a:lstStyle/>
          <a:p>
            <a:r>
              <a:rPr lang="en-US" sz="2200">
                <a:solidFill>
                  <a:srgbClr val="FFFFFF"/>
                </a:solidFill>
              </a:rPr>
              <a:t>By Christina Vosnak</a:t>
            </a:r>
          </a:p>
        </p:txBody>
      </p:sp>
      <p:pic>
        <p:nvPicPr>
          <p:cNvPr id="12" name="Audio 11">
            <a:hlinkClick r:id="" action="ppaction://media"/>
            <a:extLst>
              <a:ext uri="{FF2B5EF4-FFF2-40B4-BE49-F238E27FC236}">
                <a16:creationId xmlns:a16="http://schemas.microsoft.com/office/drawing/2014/main" id="{DED1582E-0CA4-7E2F-9925-1771B87F647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63140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968"/>
    </mc:Choice>
    <mc:Fallback>
      <p:transition spd="slow" advTm="5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2"/>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40A7190-01C3-EB5F-290B-2565AB617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8CB5AD-9DF3-FE96-CDFF-3B69BEECAF99}"/>
              </a:ext>
            </a:extLst>
          </p:cNvPr>
          <p:cNvSpPr>
            <a:spLocks noGrp="1"/>
          </p:cNvSpPr>
          <p:nvPr>
            <p:ph type="title"/>
          </p:nvPr>
        </p:nvSpPr>
        <p:spPr>
          <a:xfrm>
            <a:off x="1212849" y="846161"/>
            <a:ext cx="4175184" cy="1311731"/>
          </a:xfrm>
        </p:spPr>
        <p:txBody>
          <a:bodyPr vert="horz" lIns="91440" tIns="45720" rIns="91440" bIns="45720" rtlCol="0" anchor="b">
            <a:normAutofit/>
          </a:bodyPr>
          <a:lstStyle/>
          <a:p>
            <a:r>
              <a:rPr lang="en-US" sz="4000" dirty="0"/>
              <a:t>Confusion Matrices</a:t>
            </a:r>
          </a:p>
        </p:txBody>
      </p:sp>
      <p:pic>
        <p:nvPicPr>
          <p:cNvPr id="1028" name="Picture 4">
            <a:extLst>
              <a:ext uri="{FF2B5EF4-FFF2-40B4-BE49-F238E27FC236}">
                <a16:creationId xmlns:a16="http://schemas.microsoft.com/office/drawing/2014/main" id="{D5C84759-F7AA-ED2B-936E-F01321ADC98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69143" y="2634020"/>
            <a:ext cx="10653713" cy="2788555"/>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898C6341-348E-98E3-0A60-E7CC78089CD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11139102"/>
      </p:ext>
    </p:extLst>
  </p:cSld>
  <p:clrMapOvr>
    <a:masterClrMapping/>
  </p:clrMapOvr>
  <mc:AlternateContent xmlns:mc="http://schemas.openxmlformats.org/markup-compatibility/2006">
    <mc:Choice xmlns:p14="http://schemas.microsoft.com/office/powerpoint/2010/main" Requires="p14">
      <p:transition spd="slow" p14:dur="2000" advTm="64340"/>
    </mc:Choice>
    <mc:Fallback>
      <p:transition spd="slow" advTm="64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8639A-A4DE-3C9E-A6BF-F4E70DD1F7DD}"/>
              </a:ext>
            </a:extLst>
          </p:cNvPr>
          <p:cNvSpPr>
            <a:spLocks noGrp="1"/>
          </p:cNvSpPr>
          <p:nvPr>
            <p:ph type="title"/>
          </p:nvPr>
        </p:nvSpPr>
        <p:spPr/>
        <p:txBody>
          <a:bodyPr/>
          <a:lstStyle/>
          <a:p>
            <a:r>
              <a:rPr lang="en-US" dirty="0"/>
              <a:t>Top 3 Features</a:t>
            </a:r>
          </a:p>
        </p:txBody>
      </p:sp>
      <p:pic>
        <p:nvPicPr>
          <p:cNvPr id="4" name="Content Placeholder 3" descr="A graph with text on it&#10;&#10;AI-generated content may be incorrect.">
            <a:extLst>
              <a:ext uri="{FF2B5EF4-FFF2-40B4-BE49-F238E27FC236}">
                <a16:creationId xmlns:a16="http://schemas.microsoft.com/office/drawing/2014/main" id="{CE056D43-676E-4BA3-137C-26B0903E3BC1}"/>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332316" y="2229323"/>
            <a:ext cx="7214630" cy="3566167"/>
          </a:xfrm>
          <a:prstGeom prst="rect">
            <a:avLst/>
          </a:prstGeom>
          <a:noFill/>
          <a:ln>
            <a:noFill/>
          </a:ln>
        </p:spPr>
      </p:pic>
      <p:pic>
        <p:nvPicPr>
          <p:cNvPr id="6" name="Audio 5">
            <a:hlinkClick r:id="" action="ppaction://media"/>
            <a:extLst>
              <a:ext uri="{FF2B5EF4-FFF2-40B4-BE49-F238E27FC236}">
                <a16:creationId xmlns:a16="http://schemas.microsoft.com/office/drawing/2014/main" id="{545F1A90-098F-82C6-2D76-4E3BCC5EE13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34388196"/>
      </p:ext>
    </p:extLst>
  </p:cSld>
  <p:clrMapOvr>
    <a:masterClrMapping/>
  </p:clrMapOvr>
  <mc:AlternateContent xmlns:mc="http://schemas.openxmlformats.org/markup-compatibility/2006">
    <mc:Choice xmlns:p14="http://schemas.microsoft.com/office/powerpoint/2010/main" Requires="p14">
      <p:transition spd="slow" p14:dur="2000" advTm="27146"/>
    </mc:Choice>
    <mc:Fallback>
      <p:transition spd="slow" advTm="27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5B9334-3E03-4CA7-3616-4D3C9DC2C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61232-E306-94CE-DD8F-00EA68F4DABF}"/>
              </a:ext>
            </a:extLst>
          </p:cNvPr>
          <p:cNvSpPr>
            <a:spLocks noGrp="1"/>
          </p:cNvSpPr>
          <p:nvPr>
            <p:ph type="title"/>
          </p:nvPr>
        </p:nvSpPr>
        <p:spPr>
          <a:xfrm>
            <a:off x="1514856" y="548640"/>
            <a:ext cx="9162288" cy="1132258"/>
          </a:xfrm>
        </p:spPr>
        <p:txBody>
          <a:bodyPr>
            <a:normAutofit/>
          </a:bodyPr>
          <a:lstStyle/>
          <a:p>
            <a:r>
              <a:rPr lang="en-US" dirty="0"/>
              <a:t>Conclusion</a:t>
            </a:r>
          </a:p>
        </p:txBody>
      </p:sp>
      <p:graphicFrame>
        <p:nvGraphicFramePr>
          <p:cNvPr id="5" name="Content Placeholder 2">
            <a:extLst>
              <a:ext uri="{FF2B5EF4-FFF2-40B4-BE49-F238E27FC236}">
                <a16:creationId xmlns:a16="http://schemas.microsoft.com/office/drawing/2014/main" id="{C32C2A15-FEE8-CADD-1F62-31932333BA08}"/>
              </a:ext>
            </a:extLst>
          </p:cNvPr>
          <p:cNvGraphicFramePr>
            <a:graphicFrameLocks noGrp="1"/>
          </p:cNvGraphicFramePr>
          <p:nvPr>
            <p:ph idx="1"/>
            <p:extLst>
              <p:ext uri="{D42A27DB-BD31-4B8C-83A1-F6EECF244321}">
                <p14:modId xmlns:p14="http://schemas.microsoft.com/office/powerpoint/2010/main" val="1210049195"/>
              </p:ext>
            </p:extLst>
          </p:nvPr>
        </p:nvGraphicFramePr>
        <p:xfrm>
          <a:off x="1514856" y="2039112"/>
          <a:ext cx="9162288" cy="4069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80F5FAF3-B9B2-99CB-3FCD-98A21288B82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9708938"/>
      </p:ext>
    </p:extLst>
  </p:cSld>
  <p:clrMapOvr>
    <a:masterClrMapping/>
  </p:clrMapOvr>
  <mc:AlternateContent xmlns:mc="http://schemas.openxmlformats.org/markup-compatibility/2006">
    <mc:Choice xmlns:p14="http://schemas.microsoft.com/office/powerpoint/2010/main" Requires="p14">
      <p:transition spd="slow" p14:dur="2000" advTm="32001"/>
    </mc:Choice>
    <mc:Fallback>
      <p:transition spd="slow" advTm="32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5741C-1CB9-42BC-43FE-1A7EBABF2B97}"/>
              </a:ext>
            </a:extLst>
          </p:cNvPr>
          <p:cNvSpPr>
            <a:spLocks noGrp="1"/>
          </p:cNvSpPr>
          <p:nvPr>
            <p:ph type="title"/>
          </p:nvPr>
        </p:nvSpPr>
        <p:spPr>
          <a:xfrm>
            <a:off x="612649" y="548638"/>
            <a:ext cx="3493008" cy="5788152"/>
          </a:xfrm>
        </p:spPr>
        <p:txBody>
          <a:bodyPr anchor="ctr">
            <a:normAutofit/>
          </a:bodyPr>
          <a:lstStyle/>
          <a:p>
            <a:r>
              <a:rPr lang="en-US" sz="4000"/>
              <a:t>Next Steps</a:t>
            </a:r>
          </a:p>
        </p:txBody>
      </p:sp>
      <p:graphicFrame>
        <p:nvGraphicFramePr>
          <p:cNvPr id="5" name="Content Placeholder 2">
            <a:extLst>
              <a:ext uri="{FF2B5EF4-FFF2-40B4-BE49-F238E27FC236}">
                <a16:creationId xmlns:a16="http://schemas.microsoft.com/office/drawing/2014/main" id="{C3632DC0-078F-69C7-FAB1-CE31397801DD}"/>
              </a:ext>
            </a:extLst>
          </p:cNvPr>
          <p:cNvGraphicFramePr>
            <a:graphicFrameLocks noGrp="1"/>
          </p:cNvGraphicFramePr>
          <p:nvPr>
            <p:ph idx="1"/>
            <p:extLst>
              <p:ext uri="{D42A27DB-BD31-4B8C-83A1-F6EECF244321}">
                <p14:modId xmlns:p14="http://schemas.microsoft.com/office/powerpoint/2010/main" val="1405471434"/>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49EB4E9D-54D6-9832-BF06-3CAF8AFCFC4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0831564"/>
      </p:ext>
    </p:extLst>
  </p:cSld>
  <p:clrMapOvr>
    <a:masterClrMapping/>
  </p:clrMapOvr>
  <mc:AlternateContent xmlns:mc="http://schemas.openxmlformats.org/markup-compatibility/2006">
    <mc:Choice xmlns:p14="http://schemas.microsoft.com/office/powerpoint/2010/main" Requires="p14">
      <p:transition spd="slow" p14:dur="2000" advTm="57718"/>
    </mc:Choice>
    <mc:Fallback>
      <p:transition spd="slow" advTm="57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E0DC6F-DB0E-DBE1-8178-AE81BC6B9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5699F335-3A7D-C260-911D-AE14B4AF16A0}"/>
              </a:ext>
            </a:extLst>
          </p:cNvPr>
          <p:cNvPicPr>
            <a:picLocks noChangeAspect="1"/>
          </p:cNvPicPr>
          <p:nvPr/>
        </p:nvPicPr>
        <p:blipFill>
          <a:blip r:embed="rId4"/>
          <a:srcRect t="11833" b="13167"/>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84D07BF5-D29E-918E-55FE-747AF2A0E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66726" cy="685800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89801-7A8A-C499-5FCD-DC12154B7FEF}"/>
              </a:ext>
            </a:extLst>
          </p:cNvPr>
          <p:cNvSpPr>
            <a:spLocks noGrp="1"/>
          </p:cNvSpPr>
          <p:nvPr>
            <p:ph type="title"/>
          </p:nvPr>
        </p:nvSpPr>
        <p:spPr>
          <a:xfrm>
            <a:off x="441035" y="1424475"/>
            <a:ext cx="3424383" cy="2543448"/>
          </a:xfrm>
        </p:spPr>
        <p:txBody>
          <a:bodyPr vert="horz" lIns="91440" tIns="45720" rIns="91440" bIns="45720" rtlCol="0" anchor="t">
            <a:normAutofit/>
          </a:bodyPr>
          <a:lstStyle/>
          <a:p>
            <a:r>
              <a:rPr lang="en-US" sz="3200"/>
              <a:t>Thank you</a:t>
            </a:r>
          </a:p>
        </p:txBody>
      </p:sp>
      <p:pic>
        <p:nvPicPr>
          <p:cNvPr id="6" name="Audio 5">
            <a:hlinkClick r:id="" action="ppaction://media"/>
            <a:extLst>
              <a:ext uri="{FF2B5EF4-FFF2-40B4-BE49-F238E27FC236}">
                <a16:creationId xmlns:a16="http://schemas.microsoft.com/office/drawing/2014/main" id="{953D648B-03BD-5FE7-352F-AFFD74183DD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10240088"/>
      </p:ext>
    </p:extLst>
  </p:cSld>
  <p:clrMapOvr>
    <a:masterClrMapping/>
  </p:clrMapOvr>
  <mc:AlternateContent xmlns:mc="http://schemas.openxmlformats.org/markup-compatibility/2006">
    <mc:Choice xmlns:p14="http://schemas.microsoft.com/office/powerpoint/2010/main" Requires="p14">
      <p:transition spd="slow" p14:dur="2000" advTm="12918"/>
    </mc:Choice>
    <mc:Fallback>
      <p:transition spd="slow" advTm="12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FF0A5E-6E41-7E1F-A7F2-A4D05BA2407E}"/>
              </a:ext>
            </a:extLst>
          </p:cNvPr>
          <p:cNvSpPr>
            <a:spLocks noGrp="1"/>
          </p:cNvSpPr>
          <p:nvPr>
            <p:ph type="title"/>
          </p:nvPr>
        </p:nvSpPr>
        <p:spPr>
          <a:xfrm>
            <a:off x="1524000" y="548640"/>
            <a:ext cx="9160475" cy="1132258"/>
          </a:xfrm>
        </p:spPr>
        <p:txBody>
          <a:bodyPr anchor="ctr">
            <a:normAutofit/>
          </a:bodyPr>
          <a:lstStyle/>
          <a:p>
            <a:pPr algn="ctr"/>
            <a:r>
              <a:rPr lang="en-US" dirty="0"/>
              <a:t>Business Problem</a:t>
            </a:r>
            <a:endParaRPr lang="en-US"/>
          </a:p>
        </p:txBody>
      </p:sp>
      <p:graphicFrame>
        <p:nvGraphicFramePr>
          <p:cNvPr id="5" name="Content Placeholder 2">
            <a:extLst>
              <a:ext uri="{FF2B5EF4-FFF2-40B4-BE49-F238E27FC236}">
                <a16:creationId xmlns:a16="http://schemas.microsoft.com/office/drawing/2014/main" id="{9416E7A4-670C-9FB7-E646-0D412B6AF9A6}"/>
              </a:ext>
            </a:extLst>
          </p:cNvPr>
          <p:cNvGraphicFramePr>
            <a:graphicFrameLocks noGrp="1"/>
          </p:cNvGraphicFramePr>
          <p:nvPr>
            <p:ph idx="1"/>
            <p:extLst>
              <p:ext uri="{D42A27DB-BD31-4B8C-83A1-F6EECF244321}">
                <p14:modId xmlns:p14="http://schemas.microsoft.com/office/powerpoint/2010/main" val="285901002"/>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D504A6E2-62F9-2EE7-CAB3-591A2B04380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0701734"/>
      </p:ext>
    </p:extLst>
  </p:cSld>
  <p:clrMapOvr>
    <a:masterClrMapping/>
  </p:clrMapOvr>
  <mc:AlternateContent xmlns:mc="http://schemas.openxmlformats.org/markup-compatibility/2006">
    <mc:Choice xmlns:p14="http://schemas.microsoft.com/office/powerpoint/2010/main" Requires="p14">
      <p:transition spd="slow" p14:dur="2000" advTm="33243"/>
    </mc:Choice>
    <mc:Fallback>
      <p:transition spd="slow" advTm="33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52D56-1DCD-D78C-879D-D09C7EC1DBD9}"/>
              </a:ext>
            </a:extLst>
          </p:cNvPr>
          <p:cNvSpPr>
            <a:spLocks noGrp="1"/>
          </p:cNvSpPr>
          <p:nvPr>
            <p:ph type="title"/>
          </p:nvPr>
        </p:nvSpPr>
        <p:spPr>
          <a:xfrm>
            <a:off x="614677" y="603504"/>
            <a:ext cx="10872216" cy="1527048"/>
          </a:xfrm>
        </p:spPr>
        <p:txBody>
          <a:bodyPr anchor="b">
            <a:normAutofit/>
          </a:bodyPr>
          <a:lstStyle/>
          <a:p>
            <a:r>
              <a:rPr lang="en-US" dirty="0"/>
              <a:t>Data Collection</a:t>
            </a:r>
          </a:p>
        </p:txBody>
      </p:sp>
      <p:pic>
        <p:nvPicPr>
          <p:cNvPr id="4" name="Picture 3" descr="A blue and orange square with numbers&#10;&#10;AI-generated content may be incorrect.">
            <a:extLst>
              <a:ext uri="{FF2B5EF4-FFF2-40B4-BE49-F238E27FC236}">
                <a16:creationId xmlns:a16="http://schemas.microsoft.com/office/drawing/2014/main" id="{F868EB0E-5108-4A8A-4BD5-AE52A7062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14678" y="2441274"/>
            <a:ext cx="5173647" cy="3414607"/>
          </a:xfrm>
          <a:prstGeom prst="rect">
            <a:avLst/>
          </a:prstGeom>
          <a:noFill/>
        </p:spPr>
      </p:pic>
      <p:sp>
        <p:nvSpPr>
          <p:cNvPr id="3" name="Content Placeholder 2">
            <a:extLst>
              <a:ext uri="{FF2B5EF4-FFF2-40B4-BE49-F238E27FC236}">
                <a16:creationId xmlns:a16="http://schemas.microsoft.com/office/drawing/2014/main" id="{776D1291-375A-57FA-1E0D-4A8C99F6E4E1}"/>
              </a:ext>
            </a:extLst>
          </p:cNvPr>
          <p:cNvSpPr>
            <a:spLocks noGrp="1"/>
          </p:cNvSpPr>
          <p:nvPr>
            <p:ph idx="1"/>
          </p:nvPr>
        </p:nvSpPr>
        <p:spPr>
          <a:xfrm>
            <a:off x="6096000" y="2441273"/>
            <a:ext cx="5385816" cy="3817942"/>
          </a:xfrm>
        </p:spPr>
        <p:txBody>
          <a:bodyPr anchor="t">
            <a:normAutofit/>
          </a:bodyPr>
          <a:lstStyle/>
          <a:p>
            <a:endParaRPr lang="en-US" sz="1800" dirty="0"/>
          </a:p>
          <a:p>
            <a:r>
              <a:rPr lang="en-US" sz="1800" dirty="0"/>
              <a:t>IBM Dataset from a Telecom Company</a:t>
            </a:r>
          </a:p>
          <a:p>
            <a:pPr lvl="1"/>
            <a:r>
              <a:rPr lang="en-US" sz="1600" dirty="0"/>
              <a:t>Over 7000 entries across 21 features</a:t>
            </a:r>
          </a:p>
          <a:p>
            <a:pPr lvl="1"/>
            <a:r>
              <a:rPr lang="en-US" sz="1600" dirty="0"/>
              <a:t>Slightly imbalanced</a:t>
            </a:r>
          </a:p>
          <a:p>
            <a:pPr marL="228600" lvl="1" indent="0">
              <a:buNone/>
            </a:pPr>
            <a:endParaRPr lang="en-US" sz="1600" dirty="0"/>
          </a:p>
          <a:p>
            <a:r>
              <a:rPr lang="en-US" sz="1800" dirty="0"/>
              <a:t>Exploratory Data Analysis</a:t>
            </a:r>
          </a:p>
          <a:p>
            <a:pPr lvl="1"/>
            <a:r>
              <a:rPr lang="en-US" sz="1600" dirty="0"/>
              <a:t>No missing values or duplicates</a:t>
            </a:r>
          </a:p>
          <a:p>
            <a:pPr lvl="1"/>
            <a:r>
              <a:rPr lang="en-US" sz="1600" dirty="0"/>
              <a:t>Highly categorical &gt; created dummy variables</a:t>
            </a:r>
          </a:p>
          <a:p>
            <a:pPr marL="228600" lvl="1" indent="0">
              <a:buNone/>
            </a:pPr>
            <a:endParaRPr lang="en-US" dirty="0"/>
          </a:p>
        </p:txBody>
      </p:sp>
      <p:pic>
        <p:nvPicPr>
          <p:cNvPr id="6" name="Audio 5">
            <a:hlinkClick r:id="" action="ppaction://media"/>
            <a:extLst>
              <a:ext uri="{FF2B5EF4-FFF2-40B4-BE49-F238E27FC236}">
                <a16:creationId xmlns:a16="http://schemas.microsoft.com/office/drawing/2014/main" id="{8910D89D-8B41-7F69-9BE6-C119FCCE6F1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0620288"/>
      </p:ext>
    </p:extLst>
  </p:cSld>
  <p:clrMapOvr>
    <a:masterClrMapping/>
  </p:clrMapOvr>
  <mc:AlternateContent xmlns:mc="http://schemas.openxmlformats.org/markup-compatibility/2006">
    <mc:Choice xmlns:p14="http://schemas.microsoft.com/office/powerpoint/2010/main" Requires="p14">
      <p:transition spd="slow" p14:dur="2000" advTm="35763"/>
    </mc:Choice>
    <mc:Fallback>
      <p:transition spd="slow" advTm="35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BB4C7-E05D-D664-1C77-9B31F8884875}"/>
              </a:ext>
            </a:extLst>
          </p:cNvPr>
          <p:cNvSpPr>
            <a:spLocks noGrp="1"/>
          </p:cNvSpPr>
          <p:nvPr>
            <p:ph type="title"/>
          </p:nvPr>
        </p:nvSpPr>
        <p:spPr/>
        <p:txBody>
          <a:bodyPr/>
          <a:lstStyle/>
          <a:p>
            <a:r>
              <a:rPr lang="en-US" dirty="0"/>
              <a:t>Distribution of Monthly Charges</a:t>
            </a:r>
          </a:p>
        </p:txBody>
      </p:sp>
      <p:pic>
        <p:nvPicPr>
          <p:cNvPr id="4" name="Content Placeholder 3" descr="A graph of a distribution of monthly charges&#10;&#10;AI-generated content may be incorrect.">
            <a:extLst>
              <a:ext uri="{FF2B5EF4-FFF2-40B4-BE49-F238E27FC236}">
                <a16:creationId xmlns:a16="http://schemas.microsoft.com/office/drawing/2014/main" id="{01FC0A66-17CE-D1D5-5C8C-287232628E4E}"/>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484113" y="1680898"/>
            <a:ext cx="7223774" cy="4480569"/>
          </a:xfrm>
          <a:prstGeom prst="rect">
            <a:avLst/>
          </a:prstGeom>
          <a:noFill/>
          <a:ln>
            <a:noFill/>
          </a:ln>
        </p:spPr>
      </p:pic>
      <p:pic>
        <p:nvPicPr>
          <p:cNvPr id="6" name="Audio 5">
            <a:hlinkClick r:id="" action="ppaction://media"/>
            <a:extLst>
              <a:ext uri="{FF2B5EF4-FFF2-40B4-BE49-F238E27FC236}">
                <a16:creationId xmlns:a16="http://schemas.microsoft.com/office/drawing/2014/main" id="{774DA597-9E34-BE7F-33B4-FD1DA51E05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98297969"/>
      </p:ext>
    </p:extLst>
  </p:cSld>
  <p:clrMapOvr>
    <a:masterClrMapping/>
  </p:clrMapOvr>
  <mc:AlternateContent xmlns:mc="http://schemas.openxmlformats.org/markup-compatibility/2006">
    <mc:Choice xmlns:p14="http://schemas.microsoft.com/office/powerpoint/2010/main" Requires="p14">
      <p:transition spd="slow" p14:dur="2000" advTm="19711"/>
    </mc:Choice>
    <mc:Fallback>
      <p:transition spd="slow" advTm="19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F53A0-0F1F-14D7-7448-D44B519FEF33}"/>
              </a:ext>
            </a:extLst>
          </p:cNvPr>
          <p:cNvSpPr>
            <a:spLocks noGrp="1"/>
          </p:cNvSpPr>
          <p:nvPr>
            <p:ph type="title"/>
          </p:nvPr>
        </p:nvSpPr>
        <p:spPr>
          <a:xfrm>
            <a:off x="510074" y="1635260"/>
            <a:ext cx="3348297" cy="2241755"/>
          </a:xfrm>
        </p:spPr>
        <p:txBody>
          <a:bodyPr vert="horz" lIns="91440" tIns="45720" rIns="91440" bIns="45720" rtlCol="0" anchor="b">
            <a:normAutofit/>
          </a:bodyPr>
          <a:lstStyle/>
          <a:p>
            <a:r>
              <a:rPr lang="en-US" sz="4000"/>
              <a:t>Correlation Heatmap</a:t>
            </a:r>
          </a:p>
        </p:txBody>
      </p:sp>
      <p:pic>
        <p:nvPicPr>
          <p:cNvPr id="4" name="Content Placeholder 3" descr="A screenshot of a graph&#10;&#10;AI-generated content may be incorrect.">
            <a:extLst>
              <a:ext uri="{FF2B5EF4-FFF2-40B4-BE49-F238E27FC236}">
                <a16:creationId xmlns:a16="http://schemas.microsoft.com/office/drawing/2014/main" id="{F2BB9D5D-87FF-AF13-33D1-8E0041BC0F2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bwMode="auto">
          <a:xfrm>
            <a:off x="4604979" y="394504"/>
            <a:ext cx="6869047" cy="6061934"/>
          </a:xfrm>
          <a:prstGeom prst="rect">
            <a:avLst/>
          </a:prstGeom>
          <a:noFill/>
        </p:spPr>
      </p:pic>
      <p:pic>
        <p:nvPicPr>
          <p:cNvPr id="6" name="Audio 5">
            <a:hlinkClick r:id="" action="ppaction://media"/>
            <a:extLst>
              <a:ext uri="{FF2B5EF4-FFF2-40B4-BE49-F238E27FC236}">
                <a16:creationId xmlns:a16="http://schemas.microsoft.com/office/drawing/2014/main" id="{9E45B5EC-0FF7-7774-0006-526A9104093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1280102"/>
      </p:ext>
    </p:extLst>
  </p:cSld>
  <p:clrMapOvr>
    <a:masterClrMapping/>
  </p:clrMapOvr>
  <mc:AlternateContent xmlns:mc="http://schemas.openxmlformats.org/markup-compatibility/2006">
    <mc:Choice xmlns:p14="http://schemas.microsoft.com/office/powerpoint/2010/main" Requires="p14">
      <p:transition spd="slow" p14:dur="2000" advTm="15609"/>
    </mc:Choice>
    <mc:Fallback>
      <p:transition spd="slow" advTm="15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A466FCC-26A6-AD0C-513D-472AAABE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F96EC-F11D-6963-864B-BA06D0AA44B2}"/>
              </a:ext>
            </a:extLst>
          </p:cNvPr>
          <p:cNvSpPr>
            <a:spLocks noGrp="1"/>
          </p:cNvSpPr>
          <p:nvPr>
            <p:ph type="title"/>
          </p:nvPr>
        </p:nvSpPr>
        <p:spPr>
          <a:xfrm>
            <a:off x="612650" y="1252728"/>
            <a:ext cx="2905613" cy="4768815"/>
          </a:xfrm>
        </p:spPr>
        <p:txBody>
          <a:bodyPr>
            <a:normAutofit/>
          </a:bodyPr>
          <a:lstStyle/>
          <a:p>
            <a:r>
              <a:rPr lang="en-US" sz="3200"/>
              <a:t>Methods</a:t>
            </a:r>
          </a:p>
        </p:txBody>
      </p:sp>
      <p:graphicFrame>
        <p:nvGraphicFramePr>
          <p:cNvPr id="5" name="Content Placeholder 2">
            <a:extLst>
              <a:ext uri="{FF2B5EF4-FFF2-40B4-BE49-F238E27FC236}">
                <a16:creationId xmlns:a16="http://schemas.microsoft.com/office/drawing/2014/main" id="{6C5A0670-356E-D35E-6DA7-A2CBFD9DB39A}"/>
              </a:ext>
            </a:extLst>
          </p:cNvPr>
          <p:cNvGraphicFramePr>
            <a:graphicFrameLocks noGrp="1"/>
          </p:cNvGraphicFramePr>
          <p:nvPr>
            <p:ph idx="1"/>
            <p:extLst>
              <p:ext uri="{D42A27DB-BD31-4B8C-83A1-F6EECF244321}">
                <p14:modId xmlns:p14="http://schemas.microsoft.com/office/powerpoint/2010/main" val="2375478164"/>
              </p:ext>
            </p:extLst>
          </p:nvPr>
        </p:nvGraphicFramePr>
        <p:xfrm>
          <a:off x="4021483" y="1252728"/>
          <a:ext cx="7536203" cy="47688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5EC3933A-1534-B28E-16FB-CDE7EAA5533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8593271"/>
      </p:ext>
    </p:extLst>
  </p:cSld>
  <p:clrMapOvr>
    <a:masterClrMapping/>
  </p:clrMapOvr>
  <mc:AlternateContent xmlns:mc="http://schemas.openxmlformats.org/markup-compatibility/2006">
    <mc:Choice xmlns:p14="http://schemas.microsoft.com/office/powerpoint/2010/main" Requires="p14">
      <p:transition spd="slow" p14:dur="2000" advTm="46846"/>
    </mc:Choice>
    <mc:Fallback>
      <p:transition spd="slow" advTm="46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4E863-D075-D765-D996-2CC331D0A555}"/>
              </a:ext>
            </a:extLst>
          </p:cNvPr>
          <p:cNvSpPr>
            <a:spLocks noGrp="1"/>
          </p:cNvSpPr>
          <p:nvPr>
            <p:ph type="title"/>
          </p:nvPr>
        </p:nvSpPr>
        <p:spPr>
          <a:xfrm>
            <a:off x="612649" y="548639"/>
            <a:ext cx="3494314" cy="5786638"/>
          </a:xfrm>
        </p:spPr>
        <p:txBody>
          <a:bodyPr anchor="t">
            <a:normAutofit/>
          </a:bodyPr>
          <a:lstStyle/>
          <a:p>
            <a:r>
              <a:rPr lang="en-US" dirty="0"/>
              <a:t>Evaluation Metrics</a:t>
            </a:r>
          </a:p>
        </p:txBody>
      </p:sp>
      <p:graphicFrame>
        <p:nvGraphicFramePr>
          <p:cNvPr id="5" name="Content Placeholder 2">
            <a:extLst>
              <a:ext uri="{FF2B5EF4-FFF2-40B4-BE49-F238E27FC236}">
                <a16:creationId xmlns:a16="http://schemas.microsoft.com/office/drawing/2014/main" id="{B9D316EC-AFB0-F8C0-ED92-335116532371}"/>
              </a:ext>
            </a:extLst>
          </p:cNvPr>
          <p:cNvGraphicFramePr>
            <a:graphicFrameLocks noGrp="1"/>
          </p:cNvGraphicFramePr>
          <p:nvPr>
            <p:ph idx="1"/>
            <p:extLst>
              <p:ext uri="{D42A27DB-BD31-4B8C-83A1-F6EECF244321}">
                <p14:modId xmlns:p14="http://schemas.microsoft.com/office/powerpoint/2010/main" val="664663681"/>
              </p:ext>
            </p:extLst>
          </p:nvPr>
        </p:nvGraphicFramePr>
        <p:xfrm>
          <a:off x="4608246" y="548640"/>
          <a:ext cx="6949440" cy="57866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C7BABB3E-52FD-E565-8E58-850E28B73E9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34336878"/>
      </p:ext>
    </p:extLst>
  </p:cSld>
  <p:clrMapOvr>
    <a:masterClrMapping/>
  </p:clrMapOvr>
  <mc:AlternateContent xmlns:mc="http://schemas.openxmlformats.org/markup-compatibility/2006">
    <mc:Choice xmlns:p14="http://schemas.microsoft.com/office/powerpoint/2010/main" Requires="p14">
      <p:transition spd="slow" p14:dur="2000" advTm="44959"/>
    </mc:Choice>
    <mc:Fallback>
      <p:transition spd="slow" advTm="44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2F84-A4C4-86A2-13E8-21AAF05FE2AE}"/>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96AC339F-12B5-E428-14A5-753209877C5B}"/>
              </a:ext>
            </a:extLst>
          </p:cNvPr>
          <p:cNvPicPr>
            <a:picLocks noGrp="1" noChangeAspect="1"/>
          </p:cNvPicPr>
          <p:nvPr>
            <p:ph idx="1"/>
          </p:nvPr>
        </p:nvPicPr>
        <p:blipFill>
          <a:blip r:embed="rId5"/>
          <a:stretch>
            <a:fillRect/>
          </a:stretch>
        </p:blipFill>
        <p:spPr>
          <a:xfrm>
            <a:off x="2575160" y="2401642"/>
            <a:ext cx="7041679" cy="2054716"/>
          </a:xfrm>
        </p:spPr>
      </p:pic>
      <p:pic>
        <p:nvPicPr>
          <p:cNvPr id="7" name="Audio 6">
            <a:hlinkClick r:id="" action="ppaction://media"/>
            <a:extLst>
              <a:ext uri="{FF2B5EF4-FFF2-40B4-BE49-F238E27FC236}">
                <a16:creationId xmlns:a16="http://schemas.microsoft.com/office/drawing/2014/main" id="{7556203A-6175-2A5B-C415-A28F7A9BCF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4990516"/>
      </p:ext>
    </p:extLst>
  </p:cSld>
  <p:clrMapOvr>
    <a:masterClrMapping/>
  </p:clrMapOvr>
  <mc:AlternateContent xmlns:mc="http://schemas.openxmlformats.org/markup-compatibility/2006">
    <mc:Choice xmlns:p14="http://schemas.microsoft.com/office/powerpoint/2010/main" Requires="p14">
      <p:transition spd="slow" p14:dur="2000" advTm="51909"/>
    </mc:Choice>
    <mc:Fallback>
      <p:transition spd="slow" advTm="51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4A1B4-CC9C-460F-F79A-9E760F9AEFF8}"/>
              </a:ext>
            </a:extLst>
          </p:cNvPr>
          <p:cNvSpPr>
            <a:spLocks noGrp="1"/>
          </p:cNvSpPr>
          <p:nvPr>
            <p:ph type="title"/>
          </p:nvPr>
        </p:nvSpPr>
        <p:spPr/>
        <p:txBody>
          <a:bodyPr/>
          <a:lstStyle/>
          <a:p>
            <a:r>
              <a:rPr lang="en-US" dirty="0"/>
              <a:t>ROC Curves</a:t>
            </a:r>
          </a:p>
        </p:txBody>
      </p:sp>
      <p:pic>
        <p:nvPicPr>
          <p:cNvPr id="4" name="Content Placeholder 3" descr="A graph of a logistic and logistic rate&#10;&#10;AI-generated content may be incorrect.">
            <a:extLst>
              <a:ext uri="{FF2B5EF4-FFF2-40B4-BE49-F238E27FC236}">
                <a16:creationId xmlns:a16="http://schemas.microsoft.com/office/drawing/2014/main" id="{20D1075E-8818-DE5F-FE40-7F8F5304F8B7}"/>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864900" y="1716088"/>
            <a:ext cx="6149462" cy="4592637"/>
          </a:xfrm>
          <a:prstGeom prst="rect">
            <a:avLst/>
          </a:prstGeom>
          <a:noFill/>
          <a:ln>
            <a:noFill/>
          </a:ln>
        </p:spPr>
      </p:pic>
      <p:pic>
        <p:nvPicPr>
          <p:cNvPr id="6" name="Audio 5">
            <a:hlinkClick r:id="" action="ppaction://media"/>
            <a:extLst>
              <a:ext uri="{FF2B5EF4-FFF2-40B4-BE49-F238E27FC236}">
                <a16:creationId xmlns:a16="http://schemas.microsoft.com/office/drawing/2014/main" id="{C5E290CB-D8B4-A740-61E2-9825F5D422B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31952"/>
            <a:ext cx="2057400" cy="2057400"/>
          </a:xfrm>
          <a:prstGeom prst="ellipse">
            <a:avLst/>
          </a:prstGeom>
        </p:spPr>
      </p:pic>
    </p:spTree>
    <p:extLst>
      <p:ext uri="{BB962C8B-B14F-4D97-AF65-F5344CB8AC3E}">
        <p14:creationId xmlns:p14="http://schemas.microsoft.com/office/powerpoint/2010/main" val="23919019"/>
      </p:ext>
    </p:extLst>
  </p:cSld>
  <p:clrMapOvr>
    <a:masterClrMapping/>
  </p:clrMapOvr>
  <mc:AlternateContent xmlns:mc="http://schemas.openxmlformats.org/markup-compatibility/2006">
    <mc:Choice xmlns:p14="http://schemas.microsoft.com/office/powerpoint/2010/main" Requires="p14">
      <p:transition spd="slow" p14:dur="2000" advTm="13501"/>
    </mc:Choice>
    <mc:Fallback>
      <p:transition spd="slow" advTm="13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TotalTime>
  <Words>1171</Words>
  <Application>Microsoft Office PowerPoint</Application>
  <PresentationFormat>Widescreen</PresentationFormat>
  <Paragraphs>62</Paragraphs>
  <Slides>14</Slides>
  <Notes>11</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Arial</vt:lpstr>
      <vt:lpstr>Neue Haas Grotesk Text Pro</vt:lpstr>
      <vt:lpstr>VanillaVTI</vt:lpstr>
      <vt:lpstr>Customer Churn Analysis</vt:lpstr>
      <vt:lpstr>Business Problem</vt:lpstr>
      <vt:lpstr>Data Collection</vt:lpstr>
      <vt:lpstr>Distribution of Monthly Charges</vt:lpstr>
      <vt:lpstr>Correlation Heatmap</vt:lpstr>
      <vt:lpstr>Methods</vt:lpstr>
      <vt:lpstr>Evaluation Metrics</vt:lpstr>
      <vt:lpstr>Results</vt:lpstr>
      <vt:lpstr>ROC Curves</vt:lpstr>
      <vt:lpstr>Confusion Matrices</vt:lpstr>
      <vt:lpstr>Top 3 Features</vt:lpstr>
      <vt:lpstr>Conclusion</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Christina Vosnak</dc:creator>
  <cp:lastModifiedBy>Christina Vosnak</cp:lastModifiedBy>
  <cp:revision>1</cp:revision>
  <dcterms:created xsi:type="dcterms:W3CDTF">2025-06-02T01:35:13Z</dcterms:created>
  <dcterms:modified xsi:type="dcterms:W3CDTF">2025-06-02T04:11:45Z</dcterms:modified>
</cp:coreProperties>
</file>